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4" r:id="rId7"/>
    <p:sldId id="266" r:id="rId8"/>
    <p:sldId id="267" r:id="rId9"/>
    <p:sldId id="268" r:id="rId10"/>
    <p:sldId id="269" r:id="rId11"/>
    <p:sldId id="265" r:id="rId12"/>
    <p:sldId id="260" r:id="rId13"/>
    <p:sldId id="261" r:id="rId14"/>
    <p:sldId id="262" r:id="rId15"/>
    <p:sldId id="263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148" y="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83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69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16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62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26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100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40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636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287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683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034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54904-510B-454F-A29A-19D336EC8AD0}" type="datetimeFigureOut">
              <a:rPr lang="es-ES" smtClean="0"/>
              <a:t>13/07/2018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E706-BCD5-49C1-9710-18828FF138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969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relegarreta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301277"/>
            <a:ext cx="10515600" cy="3743924"/>
          </a:xfrm>
        </p:spPr>
        <p:txBody>
          <a:bodyPr>
            <a:noAutofit/>
          </a:bodyPr>
          <a:lstStyle/>
          <a:p>
            <a:r>
              <a:rPr lang="es-ES" sz="7000" dirty="0" smtClean="0">
                <a:solidFill>
                  <a:schemeClr val="bg1"/>
                </a:solidFill>
              </a:rPr>
              <a:t>El </a:t>
            </a:r>
            <a:r>
              <a:rPr lang="es-ES" sz="9000" b="1" dirty="0" smtClean="0">
                <a:solidFill>
                  <a:schemeClr val="bg1"/>
                </a:solidFill>
              </a:rPr>
              <a:t>Machine </a:t>
            </a:r>
            <a:r>
              <a:rPr lang="es-ES" sz="9000" b="1" dirty="0" err="1" smtClean="0">
                <a:solidFill>
                  <a:schemeClr val="bg1"/>
                </a:solidFill>
              </a:rPr>
              <a:t>Learning</a:t>
            </a:r>
            <a:r>
              <a:rPr lang="es-ES" sz="7000" dirty="0">
                <a:solidFill>
                  <a:schemeClr val="bg1"/>
                </a:solidFill>
              </a:rPr>
              <a:t/>
            </a:r>
            <a:br>
              <a:rPr lang="es-ES" sz="7000" dirty="0">
                <a:solidFill>
                  <a:schemeClr val="bg1"/>
                </a:solidFill>
              </a:rPr>
            </a:br>
            <a:r>
              <a:rPr lang="es-ES" sz="7000" dirty="0" smtClean="0">
                <a:solidFill>
                  <a:schemeClr val="bg1"/>
                </a:solidFill>
              </a:rPr>
              <a:t>en nuestro día a día</a:t>
            </a:r>
            <a:r>
              <a:rPr lang="es-ES" sz="7000" dirty="0">
                <a:solidFill>
                  <a:schemeClr val="bg1"/>
                </a:solidFill>
              </a:rPr>
              <a:t/>
            </a:r>
            <a:br>
              <a:rPr lang="es-ES" sz="7000" dirty="0">
                <a:solidFill>
                  <a:schemeClr val="bg1"/>
                </a:solidFill>
              </a:rPr>
            </a:br>
            <a:r>
              <a:rPr lang="es-ES" sz="7000" dirty="0" smtClean="0">
                <a:solidFill>
                  <a:schemeClr val="bg1"/>
                </a:solidFill>
              </a:rPr>
              <a:t/>
            </a:r>
            <a:br>
              <a:rPr lang="es-ES" sz="7000" dirty="0" smtClean="0">
                <a:solidFill>
                  <a:schemeClr val="bg1"/>
                </a:solidFill>
              </a:rPr>
            </a:br>
            <a:r>
              <a:rPr lang="es-ES" sz="4000" dirty="0" smtClean="0">
                <a:solidFill>
                  <a:schemeClr val="bg1"/>
                </a:solidFill>
                <a:hlinkClick r:id="rId2"/>
              </a:rPr>
              <a:t>www.leirelegarreta.com</a:t>
            </a:r>
            <a:endParaRPr lang="es-E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9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5213683" y="803106"/>
            <a:ext cx="44982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ÁRBOLES DE DECISIÓN</a:t>
            </a:r>
          </a:p>
        </p:txBody>
      </p:sp>
      <p:sp>
        <p:nvSpPr>
          <p:cNvPr id="21" name="Elipse 20"/>
          <p:cNvSpPr/>
          <p:nvPr/>
        </p:nvSpPr>
        <p:spPr>
          <a:xfrm rot="5400000">
            <a:off x="4063197" y="36415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 rot="5400000">
            <a:off x="2348295" y="1775992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 rot="5400000">
            <a:off x="5875956" y="179043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 rot="5400000">
            <a:off x="1260638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 rot="5400000">
            <a:off x="3298385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/>
          <p:cNvSpPr/>
          <p:nvPr/>
        </p:nvSpPr>
        <p:spPr>
          <a:xfrm rot="5400000">
            <a:off x="4700069" y="3040244"/>
            <a:ext cx="389824" cy="4066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 rot="5400000">
            <a:off x="7849135" y="3034225"/>
            <a:ext cx="389824" cy="4066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 rot="5400000">
            <a:off x="632187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 rot="5400000">
            <a:off x="1808074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1" name="Conector recto de flecha 50"/>
          <p:cNvCxnSpPr>
            <a:stCxn id="21" idx="6"/>
            <a:endCxn id="30" idx="2"/>
          </p:cNvCxnSpPr>
          <p:nvPr/>
        </p:nvCxnSpPr>
        <p:spPr>
          <a:xfrm>
            <a:off x="4258109" y="762400"/>
            <a:ext cx="1812759" cy="103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1" idx="6"/>
            <a:endCxn id="27" idx="2"/>
          </p:cNvCxnSpPr>
          <p:nvPr/>
        </p:nvCxnSpPr>
        <p:spPr>
          <a:xfrm flipH="1">
            <a:off x="2543207" y="762400"/>
            <a:ext cx="1714902" cy="1022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stCxn id="30" idx="6"/>
            <a:endCxn id="34" idx="2"/>
          </p:cNvCxnSpPr>
          <p:nvPr/>
        </p:nvCxnSpPr>
        <p:spPr>
          <a:xfrm>
            <a:off x="6070868" y="2188677"/>
            <a:ext cx="1973179" cy="853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endCxn id="33" idx="2"/>
          </p:cNvCxnSpPr>
          <p:nvPr/>
        </p:nvCxnSpPr>
        <p:spPr>
          <a:xfrm flipH="1">
            <a:off x="4894981" y="2198308"/>
            <a:ext cx="1177492" cy="850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/>
          <p:cNvCxnSpPr>
            <a:stCxn id="27" idx="6"/>
            <a:endCxn id="32" idx="2"/>
          </p:cNvCxnSpPr>
          <p:nvPr/>
        </p:nvCxnSpPr>
        <p:spPr>
          <a:xfrm>
            <a:off x="2543207" y="2174239"/>
            <a:ext cx="950090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>
            <a:stCxn id="27" idx="6"/>
            <a:endCxn id="31" idx="2"/>
          </p:cNvCxnSpPr>
          <p:nvPr/>
        </p:nvCxnSpPr>
        <p:spPr>
          <a:xfrm flipH="1">
            <a:off x="1455550" y="2174239"/>
            <a:ext cx="1087657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>
            <a:stCxn id="31" idx="6"/>
          </p:cNvCxnSpPr>
          <p:nvPr/>
        </p:nvCxnSpPr>
        <p:spPr>
          <a:xfrm>
            <a:off x="1455550" y="3433679"/>
            <a:ext cx="518088" cy="109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/>
          <p:cNvCxnSpPr>
            <a:stCxn id="31" idx="6"/>
            <a:endCxn id="35" idx="2"/>
          </p:cNvCxnSpPr>
          <p:nvPr/>
        </p:nvCxnSpPr>
        <p:spPr>
          <a:xfrm flipH="1">
            <a:off x="827099" y="3433679"/>
            <a:ext cx="628451" cy="1099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/>
          <p:cNvSpPr txBox="1"/>
          <p:nvPr/>
        </p:nvSpPr>
        <p:spPr>
          <a:xfrm>
            <a:off x="6968224" y="2265223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3</a:t>
            </a:r>
            <a:endParaRPr lang="es-ES" sz="2000" dirty="0"/>
          </a:p>
        </p:txBody>
      </p:sp>
      <p:sp>
        <p:nvSpPr>
          <p:cNvPr id="122" name="CuadroTexto 121"/>
          <p:cNvSpPr txBox="1"/>
          <p:nvPr/>
        </p:nvSpPr>
        <p:spPr>
          <a:xfrm>
            <a:off x="1744510" y="3733570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4</a:t>
            </a:r>
            <a:endParaRPr lang="es-ES" sz="2000" dirty="0"/>
          </a:p>
        </p:txBody>
      </p:sp>
      <p:sp>
        <p:nvSpPr>
          <p:cNvPr id="124" name="CuadroTexto 123"/>
          <p:cNvSpPr txBox="1"/>
          <p:nvPr/>
        </p:nvSpPr>
        <p:spPr>
          <a:xfrm>
            <a:off x="2384390" y="2433316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2</a:t>
            </a:r>
            <a:endParaRPr lang="es-ES" sz="2000" dirty="0"/>
          </a:p>
        </p:txBody>
      </p:sp>
      <p:sp>
        <p:nvSpPr>
          <p:cNvPr id="129" name="CuadroTexto 128"/>
          <p:cNvSpPr txBox="1"/>
          <p:nvPr/>
        </p:nvSpPr>
        <p:spPr>
          <a:xfrm>
            <a:off x="2219425" y="91852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1</a:t>
            </a:r>
            <a:endParaRPr lang="es-ES" sz="2000" dirty="0"/>
          </a:p>
        </p:txBody>
      </p:sp>
      <p:sp>
        <p:nvSpPr>
          <p:cNvPr id="24" name="Rectángulo 23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55614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5213683" y="803106"/>
            <a:ext cx="44982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ÁRBOLES DE DECISIÓN</a:t>
            </a:r>
          </a:p>
        </p:txBody>
      </p:sp>
      <p:sp>
        <p:nvSpPr>
          <p:cNvPr id="21" name="Elipse 20"/>
          <p:cNvSpPr/>
          <p:nvPr/>
        </p:nvSpPr>
        <p:spPr>
          <a:xfrm rot="5400000">
            <a:off x="4063197" y="36415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 rot="5400000">
            <a:off x="2348295" y="1775992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 rot="5400000">
            <a:off x="5875956" y="179043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 rot="5400000">
            <a:off x="1260638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 rot="5400000">
            <a:off x="3298385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/>
          <p:cNvSpPr/>
          <p:nvPr/>
        </p:nvSpPr>
        <p:spPr>
          <a:xfrm rot="5400000">
            <a:off x="4700069" y="3040244"/>
            <a:ext cx="389824" cy="4066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 rot="5400000">
            <a:off x="7849135" y="3034225"/>
            <a:ext cx="389824" cy="4066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 rot="5400000">
            <a:off x="632187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 rot="5400000">
            <a:off x="1808074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Elipse 36"/>
          <p:cNvSpPr/>
          <p:nvPr/>
        </p:nvSpPr>
        <p:spPr>
          <a:xfrm rot="5400000">
            <a:off x="4186317" y="4505958"/>
            <a:ext cx="389824" cy="40666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 rot="5400000">
            <a:off x="5362204" y="4515583"/>
            <a:ext cx="389824" cy="40666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1" name="Conector recto de flecha 50"/>
          <p:cNvCxnSpPr>
            <a:stCxn id="21" idx="6"/>
            <a:endCxn id="30" idx="2"/>
          </p:cNvCxnSpPr>
          <p:nvPr/>
        </p:nvCxnSpPr>
        <p:spPr>
          <a:xfrm>
            <a:off x="4258109" y="762400"/>
            <a:ext cx="1812759" cy="103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1" idx="6"/>
            <a:endCxn id="27" idx="2"/>
          </p:cNvCxnSpPr>
          <p:nvPr/>
        </p:nvCxnSpPr>
        <p:spPr>
          <a:xfrm flipH="1">
            <a:off x="2543207" y="762400"/>
            <a:ext cx="1714902" cy="1022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stCxn id="30" idx="6"/>
            <a:endCxn id="34" idx="2"/>
          </p:cNvCxnSpPr>
          <p:nvPr/>
        </p:nvCxnSpPr>
        <p:spPr>
          <a:xfrm>
            <a:off x="6070868" y="2188677"/>
            <a:ext cx="1973179" cy="853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endCxn id="33" idx="2"/>
          </p:cNvCxnSpPr>
          <p:nvPr/>
        </p:nvCxnSpPr>
        <p:spPr>
          <a:xfrm flipH="1">
            <a:off x="4894981" y="2198308"/>
            <a:ext cx="1177492" cy="850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/>
          <p:cNvCxnSpPr>
            <a:stCxn id="27" idx="6"/>
            <a:endCxn id="32" idx="2"/>
          </p:cNvCxnSpPr>
          <p:nvPr/>
        </p:nvCxnSpPr>
        <p:spPr>
          <a:xfrm>
            <a:off x="2543207" y="2174239"/>
            <a:ext cx="950090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>
            <a:stCxn id="27" idx="6"/>
            <a:endCxn id="31" idx="2"/>
          </p:cNvCxnSpPr>
          <p:nvPr/>
        </p:nvCxnSpPr>
        <p:spPr>
          <a:xfrm flipH="1">
            <a:off x="1455550" y="2174239"/>
            <a:ext cx="1087657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stCxn id="33" idx="6"/>
            <a:endCxn id="38" idx="2"/>
          </p:cNvCxnSpPr>
          <p:nvPr/>
        </p:nvCxnSpPr>
        <p:spPr>
          <a:xfrm>
            <a:off x="4894981" y="3438491"/>
            <a:ext cx="662135" cy="1085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>
            <a:stCxn id="33" idx="6"/>
            <a:endCxn id="37" idx="2"/>
          </p:cNvCxnSpPr>
          <p:nvPr/>
        </p:nvCxnSpPr>
        <p:spPr>
          <a:xfrm flipH="1">
            <a:off x="4381229" y="3438491"/>
            <a:ext cx="513752" cy="1075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>
            <a:stCxn id="31" idx="6"/>
          </p:cNvCxnSpPr>
          <p:nvPr/>
        </p:nvCxnSpPr>
        <p:spPr>
          <a:xfrm>
            <a:off x="1455550" y="3433679"/>
            <a:ext cx="518088" cy="109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/>
          <p:cNvCxnSpPr>
            <a:stCxn id="31" idx="6"/>
            <a:endCxn id="35" idx="2"/>
          </p:cNvCxnSpPr>
          <p:nvPr/>
        </p:nvCxnSpPr>
        <p:spPr>
          <a:xfrm flipH="1">
            <a:off x="827099" y="3433679"/>
            <a:ext cx="628451" cy="1099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/>
          <p:cNvSpPr txBox="1"/>
          <p:nvPr/>
        </p:nvSpPr>
        <p:spPr>
          <a:xfrm>
            <a:off x="6968224" y="2265223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3</a:t>
            </a:r>
            <a:endParaRPr lang="es-ES" sz="2000" dirty="0"/>
          </a:p>
        </p:txBody>
      </p:sp>
      <p:sp>
        <p:nvSpPr>
          <p:cNvPr id="89" name="CuadroTexto 88"/>
          <p:cNvSpPr txBox="1"/>
          <p:nvPr/>
        </p:nvSpPr>
        <p:spPr>
          <a:xfrm>
            <a:off x="8424245" y="371791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6</a:t>
            </a:r>
            <a:endParaRPr lang="es-ES" sz="2000" dirty="0"/>
          </a:p>
        </p:txBody>
      </p:sp>
      <p:sp>
        <p:nvSpPr>
          <p:cNvPr id="93" name="Elipse 92"/>
          <p:cNvSpPr/>
          <p:nvPr/>
        </p:nvSpPr>
        <p:spPr>
          <a:xfrm rot="5400000">
            <a:off x="7256781" y="4511979"/>
            <a:ext cx="389824" cy="406669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4" name="Elipse 93"/>
          <p:cNvSpPr/>
          <p:nvPr/>
        </p:nvSpPr>
        <p:spPr>
          <a:xfrm rot="5400000">
            <a:off x="8432668" y="4521604"/>
            <a:ext cx="389824" cy="406669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5" name="Conector recto de flecha 94"/>
          <p:cNvCxnSpPr>
            <a:stCxn id="34" idx="6"/>
          </p:cNvCxnSpPr>
          <p:nvPr/>
        </p:nvCxnSpPr>
        <p:spPr>
          <a:xfrm>
            <a:off x="8044047" y="3432472"/>
            <a:ext cx="585138" cy="1095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/>
          <p:cNvCxnSpPr>
            <a:stCxn id="34" idx="6"/>
          </p:cNvCxnSpPr>
          <p:nvPr/>
        </p:nvCxnSpPr>
        <p:spPr>
          <a:xfrm flipH="1">
            <a:off x="7453299" y="3432472"/>
            <a:ext cx="590748" cy="1085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/>
          <p:cNvCxnSpPr>
            <a:stCxn id="94" idx="6"/>
            <a:endCxn id="106" idx="2"/>
          </p:cNvCxnSpPr>
          <p:nvPr/>
        </p:nvCxnSpPr>
        <p:spPr>
          <a:xfrm>
            <a:off x="8627580" y="4919851"/>
            <a:ext cx="718689" cy="1010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/>
          <p:cNvCxnSpPr>
            <a:endCxn id="105" idx="2"/>
          </p:cNvCxnSpPr>
          <p:nvPr/>
        </p:nvCxnSpPr>
        <p:spPr>
          <a:xfrm flipH="1">
            <a:off x="8044047" y="4951510"/>
            <a:ext cx="583534" cy="999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Elipse 104"/>
          <p:cNvSpPr/>
          <p:nvPr/>
        </p:nvSpPr>
        <p:spPr>
          <a:xfrm rot="5400000">
            <a:off x="7849135" y="5942925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6" name="Elipse 105"/>
          <p:cNvSpPr/>
          <p:nvPr/>
        </p:nvSpPr>
        <p:spPr>
          <a:xfrm rot="5400000">
            <a:off x="9151357" y="5922204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2" name="CuadroTexto 121"/>
          <p:cNvSpPr txBox="1"/>
          <p:nvPr/>
        </p:nvSpPr>
        <p:spPr>
          <a:xfrm>
            <a:off x="1744510" y="3733570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4</a:t>
            </a:r>
            <a:endParaRPr lang="es-ES" sz="2000" dirty="0"/>
          </a:p>
        </p:txBody>
      </p:sp>
      <p:sp>
        <p:nvSpPr>
          <p:cNvPr id="123" name="CuadroTexto 122"/>
          <p:cNvSpPr txBox="1"/>
          <p:nvPr/>
        </p:nvSpPr>
        <p:spPr>
          <a:xfrm>
            <a:off x="5284000" y="3701484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5</a:t>
            </a:r>
            <a:endParaRPr lang="es-ES" sz="2000" dirty="0"/>
          </a:p>
        </p:txBody>
      </p:sp>
      <p:sp>
        <p:nvSpPr>
          <p:cNvPr id="124" name="CuadroTexto 123"/>
          <p:cNvSpPr txBox="1"/>
          <p:nvPr/>
        </p:nvSpPr>
        <p:spPr>
          <a:xfrm>
            <a:off x="2384390" y="2433316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2</a:t>
            </a:r>
            <a:endParaRPr lang="es-ES" sz="2000" dirty="0"/>
          </a:p>
        </p:txBody>
      </p:sp>
      <p:sp>
        <p:nvSpPr>
          <p:cNvPr id="125" name="CuadroTexto 124"/>
          <p:cNvSpPr txBox="1"/>
          <p:nvPr/>
        </p:nvSpPr>
        <p:spPr>
          <a:xfrm>
            <a:off x="9008443" y="5193299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4</a:t>
            </a:r>
            <a:endParaRPr lang="es-ES" sz="2000" dirty="0"/>
          </a:p>
        </p:txBody>
      </p:sp>
      <p:sp>
        <p:nvSpPr>
          <p:cNvPr id="129" name="CuadroTexto 128"/>
          <p:cNvSpPr txBox="1"/>
          <p:nvPr/>
        </p:nvSpPr>
        <p:spPr>
          <a:xfrm>
            <a:off x="2219425" y="91852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1</a:t>
            </a:r>
            <a:endParaRPr lang="es-ES" sz="2000" dirty="0"/>
          </a:p>
        </p:txBody>
      </p:sp>
      <p:sp>
        <p:nvSpPr>
          <p:cNvPr id="39" name="Rectángulo 38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408068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1</a:t>
            </a:r>
            <a:endParaRPr lang="es-ES" sz="25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904771" y="1547883"/>
            <a:ext cx="17229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2</a:t>
            </a:r>
            <a:endParaRPr lang="es-ES" sz="2500" dirty="0"/>
          </a:p>
        </p:txBody>
      </p:sp>
      <p:sp>
        <p:nvSpPr>
          <p:cNvPr id="2" name="Elipse 1"/>
          <p:cNvSpPr/>
          <p:nvPr/>
        </p:nvSpPr>
        <p:spPr>
          <a:xfrm>
            <a:off x="3749040" y="4212656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Elipse 8"/>
          <p:cNvSpPr/>
          <p:nvPr/>
        </p:nvSpPr>
        <p:spPr>
          <a:xfrm>
            <a:off x="3035166" y="3664818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5350041" y="2441608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>
            <a:off x="3842084" y="1930077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/>
          <p:cNvSpPr/>
          <p:nvPr/>
        </p:nvSpPr>
        <p:spPr>
          <a:xfrm>
            <a:off x="6130489" y="3144464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5350041" y="3028960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5947206" y="2585397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Elipse 15"/>
          <p:cNvSpPr/>
          <p:nvPr/>
        </p:nvSpPr>
        <p:spPr>
          <a:xfrm>
            <a:off x="4959817" y="3012706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Elipse 16"/>
          <p:cNvSpPr/>
          <p:nvPr/>
        </p:nvSpPr>
        <p:spPr>
          <a:xfrm>
            <a:off x="5692136" y="3676851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/>
          <p:cNvSpPr/>
          <p:nvPr/>
        </p:nvSpPr>
        <p:spPr>
          <a:xfrm>
            <a:off x="3267777" y="3838876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3089709" y="4388318"/>
            <a:ext cx="211756" cy="23100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/>
          <p:cNvSpPr txBox="1"/>
          <p:nvPr/>
        </p:nvSpPr>
        <p:spPr>
          <a:xfrm>
            <a:off x="5213683" y="803106"/>
            <a:ext cx="3853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ANÁLISIS CLÚSTER</a:t>
            </a:r>
            <a:endParaRPr lang="es-ES" sz="3500" b="1" dirty="0"/>
          </a:p>
        </p:txBody>
      </p:sp>
      <p:sp>
        <p:nvSpPr>
          <p:cNvPr id="20" name="Rectángulo 19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19775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1</a:t>
            </a:r>
            <a:endParaRPr lang="es-ES" sz="25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904771" y="1547883"/>
            <a:ext cx="17229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2</a:t>
            </a:r>
            <a:endParaRPr lang="es-ES" sz="2500" dirty="0"/>
          </a:p>
        </p:txBody>
      </p:sp>
      <p:sp>
        <p:nvSpPr>
          <p:cNvPr id="2" name="Elipse 1"/>
          <p:cNvSpPr/>
          <p:nvPr/>
        </p:nvSpPr>
        <p:spPr>
          <a:xfrm>
            <a:off x="3749040" y="4212656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Elipse 8"/>
          <p:cNvSpPr/>
          <p:nvPr/>
        </p:nvSpPr>
        <p:spPr>
          <a:xfrm>
            <a:off x="3035166" y="3664818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5350041" y="2441608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>
            <a:off x="3842084" y="1930077"/>
            <a:ext cx="211756" cy="23100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/>
          <p:cNvSpPr/>
          <p:nvPr/>
        </p:nvSpPr>
        <p:spPr>
          <a:xfrm>
            <a:off x="6130489" y="3144464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5350041" y="3028960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5947206" y="2585397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Elipse 15"/>
          <p:cNvSpPr/>
          <p:nvPr/>
        </p:nvSpPr>
        <p:spPr>
          <a:xfrm>
            <a:off x="4959817" y="3012706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Elipse 16"/>
          <p:cNvSpPr/>
          <p:nvPr/>
        </p:nvSpPr>
        <p:spPr>
          <a:xfrm>
            <a:off x="5692136" y="3676851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/>
          <p:cNvSpPr/>
          <p:nvPr/>
        </p:nvSpPr>
        <p:spPr>
          <a:xfrm>
            <a:off x="3267777" y="3838876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3089709" y="4388318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/>
          <p:cNvSpPr txBox="1"/>
          <p:nvPr/>
        </p:nvSpPr>
        <p:spPr>
          <a:xfrm>
            <a:off x="5213683" y="803106"/>
            <a:ext cx="3853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ANÁLISIS CLÚSTER</a:t>
            </a:r>
            <a:endParaRPr lang="es-ES" sz="3500" b="1" dirty="0"/>
          </a:p>
        </p:txBody>
      </p:sp>
      <p:sp>
        <p:nvSpPr>
          <p:cNvPr id="20" name="Rectángulo 19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59616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1</a:t>
            </a:r>
            <a:endParaRPr lang="es-ES" sz="25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904771" y="1547883"/>
            <a:ext cx="17229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Variable 2</a:t>
            </a:r>
            <a:endParaRPr lang="es-ES" sz="2500" dirty="0"/>
          </a:p>
        </p:txBody>
      </p:sp>
      <p:sp>
        <p:nvSpPr>
          <p:cNvPr id="2" name="Elipse 1"/>
          <p:cNvSpPr/>
          <p:nvPr/>
        </p:nvSpPr>
        <p:spPr>
          <a:xfrm>
            <a:off x="3749040" y="4212656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Elipse 8"/>
          <p:cNvSpPr/>
          <p:nvPr/>
        </p:nvSpPr>
        <p:spPr>
          <a:xfrm>
            <a:off x="3035166" y="3664818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5350041" y="2441608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>
            <a:off x="3842084" y="1930077"/>
            <a:ext cx="211756" cy="23100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/>
          <p:cNvSpPr/>
          <p:nvPr/>
        </p:nvSpPr>
        <p:spPr>
          <a:xfrm>
            <a:off x="6130489" y="3144464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5350041" y="3028960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5947206" y="2585397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Elipse 15"/>
          <p:cNvSpPr/>
          <p:nvPr/>
        </p:nvSpPr>
        <p:spPr>
          <a:xfrm>
            <a:off x="4959817" y="3012706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Elipse 16"/>
          <p:cNvSpPr/>
          <p:nvPr/>
        </p:nvSpPr>
        <p:spPr>
          <a:xfrm>
            <a:off x="5692136" y="3676851"/>
            <a:ext cx="211756" cy="23100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/>
          <p:cNvSpPr/>
          <p:nvPr/>
        </p:nvSpPr>
        <p:spPr>
          <a:xfrm>
            <a:off x="3267777" y="3838876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3089709" y="4388318"/>
            <a:ext cx="211756" cy="231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Elipse 19"/>
          <p:cNvSpPr/>
          <p:nvPr/>
        </p:nvSpPr>
        <p:spPr>
          <a:xfrm>
            <a:off x="4583625" y="2067069"/>
            <a:ext cx="2182932" cy="20028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Elipse 20"/>
          <p:cNvSpPr/>
          <p:nvPr/>
        </p:nvSpPr>
        <p:spPr>
          <a:xfrm>
            <a:off x="2503571" y="3332371"/>
            <a:ext cx="1665773" cy="1674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/>
          <p:cNvSpPr txBox="1"/>
          <p:nvPr/>
        </p:nvSpPr>
        <p:spPr>
          <a:xfrm>
            <a:off x="5213683" y="803106"/>
            <a:ext cx="3853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ANÁLISIS CLÚSTER</a:t>
            </a:r>
            <a:endParaRPr lang="es-ES" sz="3500" b="1" dirty="0"/>
          </a:p>
        </p:txBody>
      </p:sp>
      <p:sp>
        <p:nvSpPr>
          <p:cNvPr id="25" name="Rectángulo 24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53093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ipse 18"/>
          <p:cNvSpPr/>
          <p:nvPr/>
        </p:nvSpPr>
        <p:spPr>
          <a:xfrm>
            <a:off x="1934677" y="5107807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Elipse 21"/>
          <p:cNvSpPr/>
          <p:nvPr/>
        </p:nvSpPr>
        <p:spPr>
          <a:xfrm>
            <a:off x="1934677" y="3931920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Elipse 24"/>
          <p:cNvSpPr/>
          <p:nvPr/>
        </p:nvSpPr>
        <p:spPr>
          <a:xfrm>
            <a:off x="1939490" y="275603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Elipse 25"/>
          <p:cNvSpPr/>
          <p:nvPr/>
        </p:nvSpPr>
        <p:spPr>
          <a:xfrm>
            <a:off x="1949115" y="1580146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>
            <a:off x="3511616" y="5107807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Elipse 27"/>
          <p:cNvSpPr/>
          <p:nvPr/>
        </p:nvSpPr>
        <p:spPr>
          <a:xfrm>
            <a:off x="3511616" y="393192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Elipse 28"/>
          <p:cNvSpPr/>
          <p:nvPr/>
        </p:nvSpPr>
        <p:spPr>
          <a:xfrm>
            <a:off x="3516429" y="2756033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>
            <a:off x="3526054" y="1580146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>
            <a:off x="5088555" y="5107807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>
            <a:off x="5088555" y="393192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/>
          <p:cNvSpPr/>
          <p:nvPr/>
        </p:nvSpPr>
        <p:spPr>
          <a:xfrm>
            <a:off x="5093368" y="2756033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5102993" y="1580146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6681536" y="5107807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>
            <a:off x="6681536" y="3931920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Elipse 36"/>
          <p:cNvSpPr/>
          <p:nvPr/>
        </p:nvSpPr>
        <p:spPr>
          <a:xfrm>
            <a:off x="6686349" y="2756033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6695974" y="1580146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de flecha 3"/>
          <p:cNvCxnSpPr>
            <a:stCxn id="26" idx="6"/>
            <a:endCxn id="30" idx="2"/>
          </p:cNvCxnSpPr>
          <p:nvPr/>
        </p:nvCxnSpPr>
        <p:spPr>
          <a:xfrm>
            <a:off x="2338939" y="1783481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>
            <a:stCxn id="26" idx="6"/>
            <a:endCxn id="29" idx="2"/>
          </p:cNvCxnSpPr>
          <p:nvPr/>
        </p:nvCxnSpPr>
        <p:spPr>
          <a:xfrm>
            <a:off x="2338939" y="1783481"/>
            <a:ext cx="117749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26" idx="6"/>
            <a:endCxn id="28" idx="2"/>
          </p:cNvCxnSpPr>
          <p:nvPr/>
        </p:nvCxnSpPr>
        <p:spPr>
          <a:xfrm>
            <a:off x="2338939" y="1783481"/>
            <a:ext cx="1172677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stCxn id="26" idx="6"/>
            <a:endCxn id="27" idx="2"/>
          </p:cNvCxnSpPr>
          <p:nvPr/>
        </p:nvCxnSpPr>
        <p:spPr>
          <a:xfrm>
            <a:off x="2338939" y="1783481"/>
            <a:ext cx="1172677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25" idx="6"/>
            <a:endCxn id="30" idx="2"/>
          </p:cNvCxnSpPr>
          <p:nvPr/>
        </p:nvCxnSpPr>
        <p:spPr>
          <a:xfrm flipV="1">
            <a:off x="2329314" y="1783481"/>
            <a:ext cx="119674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stCxn id="25" idx="6"/>
            <a:endCxn id="29" idx="2"/>
          </p:cNvCxnSpPr>
          <p:nvPr/>
        </p:nvCxnSpPr>
        <p:spPr>
          <a:xfrm>
            <a:off x="2329314" y="2959368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25" idx="6"/>
            <a:endCxn id="28" idx="2"/>
          </p:cNvCxnSpPr>
          <p:nvPr/>
        </p:nvCxnSpPr>
        <p:spPr>
          <a:xfrm>
            <a:off x="2329314" y="2959368"/>
            <a:ext cx="1182302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25" idx="6"/>
            <a:endCxn id="27" idx="2"/>
          </p:cNvCxnSpPr>
          <p:nvPr/>
        </p:nvCxnSpPr>
        <p:spPr>
          <a:xfrm>
            <a:off x="2329314" y="2959368"/>
            <a:ext cx="1182302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19" idx="6"/>
            <a:endCxn id="30" idx="2"/>
          </p:cNvCxnSpPr>
          <p:nvPr/>
        </p:nvCxnSpPr>
        <p:spPr>
          <a:xfrm flipV="1">
            <a:off x="2324501" y="1783481"/>
            <a:ext cx="1201553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stCxn id="19" idx="6"/>
            <a:endCxn id="29" idx="2"/>
          </p:cNvCxnSpPr>
          <p:nvPr/>
        </p:nvCxnSpPr>
        <p:spPr>
          <a:xfrm flipV="1">
            <a:off x="2324501" y="2959368"/>
            <a:ext cx="1191928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19" idx="6"/>
            <a:endCxn id="28" idx="2"/>
          </p:cNvCxnSpPr>
          <p:nvPr/>
        </p:nvCxnSpPr>
        <p:spPr>
          <a:xfrm flipV="1">
            <a:off x="2324501" y="4135255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19" idx="6"/>
            <a:endCxn id="27" idx="2"/>
          </p:cNvCxnSpPr>
          <p:nvPr/>
        </p:nvCxnSpPr>
        <p:spPr>
          <a:xfrm>
            <a:off x="2324501" y="5311142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stCxn id="22" idx="6"/>
            <a:endCxn id="30" idx="2"/>
          </p:cNvCxnSpPr>
          <p:nvPr/>
        </p:nvCxnSpPr>
        <p:spPr>
          <a:xfrm flipV="1">
            <a:off x="2324501" y="1783481"/>
            <a:ext cx="1201553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/>
          <p:cNvCxnSpPr>
            <a:stCxn id="22" idx="6"/>
            <a:endCxn id="29" idx="2"/>
          </p:cNvCxnSpPr>
          <p:nvPr/>
        </p:nvCxnSpPr>
        <p:spPr>
          <a:xfrm flipV="1">
            <a:off x="2324501" y="2959368"/>
            <a:ext cx="1191928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/>
          <p:cNvCxnSpPr>
            <a:stCxn id="22" idx="6"/>
            <a:endCxn id="28" idx="2"/>
          </p:cNvCxnSpPr>
          <p:nvPr/>
        </p:nvCxnSpPr>
        <p:spPr>
          <a:xfrm>
            <a:off x="2324501" y="4135255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/>
          <p:cNvCxnSpPr>
            <a:stCxn id="22" idx="6"/>
            <a:endCxn id="27" idx="2"/>
          </p:cNvCxnSpPr>
          <p:nvPr/>
        </p:nvCxnSpPr>
        <p:spPr>
          <a:xfrm>
            <a:off x="2324501" y="4135255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de flecha 84"/>
          <p:cNvCxnSpPr/>
          <p:nvPr/>
        </p:nvCxnSpPr>
        <p:spPr>
          <a:xfrm>
            <a:off x="3925509" y="1781876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/>
          <p:cNvCxnSpPr/>
          <p:nvPr/>
        </p:nvCxnSpPr>
        <p:spPr>
          <a:xfrm>
            <a:off x="3925509" y="1781876"/>
            <a:ext cx="117749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de flecha 86"/>
          <p:cNvCxnSpPr/>
          <p:nvPr/>
        </p:nvCxnSpPr>
        <p:spPr>
          <a:xfrm>
            <a:off x="3925509" y="1781876"/>
            <a:ext cx="1172677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de flecha 87"/>
          <p:cNvCxnSpPr/>
          <p:nvPr/>
        </p:nvCxnSpPr>
        <p:spPr>
          <a:xfrm>
            <a:off x="3925509" y="1781876"/>
            <a:ext cx="1172677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de flecha 88"/>
          <p:cNvCxnSpPr/>
          <p:nvPr/>
        </p:nvCxnSpPr>
        <p:spPr>
          <a:xfrm flipV="1">
            <a:off x="3915884" y="1781876"/>
            <a:ext cx="119674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de flecha 89"/>
          <p:cNvCxnSpPr/>
          <p:nvPr/>
        </p:nvCxnSpPr>
        <p:spPr>
          <a:xfrm>
            <a:off x="3915884" y="2957763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/>
          <p:cNvCxnSpPr/>
          <p:nvPr/>
        </p:nvCxnSpPr>
        <p:spPr>
          <a:xfrm>
            <a:off x="3915884" y="2957763"/>
            <a:ext cx="1182302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de flecha 91"/>
          <p:cNvCxnSpPr/>
          <p:nvPr/>
        </p:nvCxnSpPr>
        <p:spPr>
          <a:xfrm>
            <a:off x="3915884" y="2957763"/>
            <a:ext cx="1182302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/>
          <p:cNvCxnSpPr/>
          <p:nvPr/>
        </p:nvCxnSpPr>
        <p:spPr>
          <a:xfrm flipV="1">
            <a:off x="3911071" y="1781876"/>
            <a:ext cx="1201553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de flecha 93"/>
          <p:cNvCxnSpPr/>
          <p:nvPr/>
        </p:nvCxnSpPr>
        <p:spPr>
          <a:xfrm flipV="1">
            <a:off x="3911071" y="2957763"/>
            <a:ext cx="1191928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de flecha 94"/>
          <p:cNvCxnSpPr/>
          <p:nvPr/>
        </p:nvCxnSpPr>
        <p:spPr>
          <a:xfrm flipV="1">
            <a:off x="3911071" y="4133650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/>
          <p:cNvCxnSpPr/>
          <p:nvPr/>
        </p:nvCxnSpPr>
        <p:spPr>
          <a:xfrm>
            <a:off x="3911071" y="5309537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de flecha 96"/>
          <p:cNvCxnSpPr/>
          <p:nvPr/>
        </p:nvCxnSpPr>
        <p:spPr>
          <a:xfrm flipV="1">
            <a:off x="3911071" y="1781876"/>
            <a:ext cx="1201553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de flecha 97"/>
          <p:cNvCxnSpPr/>
          <p:nvPr/>
        </p:nvCxnSpPr>
        <p:spPr>
          <a:xfrm flipV="1">
            <a:off x="3911071" y="2957763"/>
            <a:ext cx="1191928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de flecha 98"/>
          <p:cNvCxnSpPr/>
          <p:nvPr/>
        </p:nvCxnSpPr>
        <p:spPr>
          <a:xfrm>
            <a:off x="3911071" y="4133650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de flecha 99"/>
          <p:cNvCxnSpPr/>
          <p:nvPr/>
        </p:nvCxnSpPr>
        <p:spPr>
          <a:xfrm>
            <a:off x="3911071" y="4133650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/>
          <p:cNvCxnSpPr/>
          <p:nvPr/>
        </p:nvCxnSpPr>
        <p:spPr>
          <a:xfrm>
            <a:off x="5506445" y="1781876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/>
          <p:cNvCxnSpPr/>
          <p:nvPr/>
        </p:nvCxnSpPr>
        <p:spPr>
          <a:xfrm>
            <a:off x="5506445" y="1781876"/>
            <a:ext cx="117749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de flecha 102"/>
          <p:cNvCxnSpPr/>
          <p:nvPr/>
        </p:nvCxnSpPr>
        <p:spPr>
          <a:xfrm>
            <a:off x="5506445" y="1781876"/>
            <a:ext cx="1172677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cto de flecha 103"/>
          <p:cNvCxnSpPr/>
          <p:nvPr/>
        </p:nvCxnSpPr>
        <p:spPr>
          <a:xfrm>
            <a:off x="5506445" y="1781876"/>
            <a:ext cx="1172677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/>
          <p:nvPr/>
        </p:nvCxnSpPr>
        <p:spPr>
          <a:xfrm flipV="1">
            <a:off x="5496820" y="1781876"/>
            <a:ext cx="1196740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de flecha 105"/>
          <p:cNvCxnSpPr/>
          <p:nvPr/>
        </p:nvCxnSpPr>
        <p:spPr>
          <a:xfrm>
            <a:off x="5496820" y="2957763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de flecha 106"/>
          <p:cNvCxnSpPr/>
          <p:nvPr/>
        </p:nvCxnSpPr>
        <p:spPr>
          <a:xfrm>
            <a:off x="5496820" y="2957763"/>
            <a:ext cx="1182302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/>
          <p:cNvCxnSpPr/>
          <p:nvPr/>
        </p:nvCxnSpPr>
        <p:spPr>
          <a:xfrm>
            <a:off x="5496820" y="2957763"/>
            <a:ext cx="1182302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de flecha 108"/>
          <p:cNvCxnSpPr/>
          <p:nvPr/>
        </p:nvCxnSpPr>
        <p:spPr>
          <a:xfrm flipV="1">
            <a:off x="5492007" y="1781876"/>
            <a:ext cx="1201553" cy="3527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de flecha 109"/>
          <p:cNvCxnSpPr/>
          <p:nvPr/>
        </p:nvCxnSpPr>
        <p:spPr>
          <a:xfrm flipV="1">
            <a:off x="5492007" y="2957763"/>
            <a:ext cx="1191928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de flecha 110"/>
          <p:cNvCxnSpPr/>
          <p:nvPr/>
        </p:nvCxnSpPr>
        <p:spPr>
          <a:xfrm flipV="1">
            <a:off x="5492007" y="4133650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/>
          <p:cNvCxnSpPr/>
          <p:nvPr/>
        </p:nvCxnSpPr>
        <p:spPr>
          <a:xfrm>
            <a:off x="5492007" y="5309537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de flecha 112"/>
          <p:cNvCxnSpPr/>
          <p:nvPr/>
        </p:nvCxnSpPr>
        <p:spPr>
          <a:xfrm flipV="1">
            <a:off x="5492007" y="1781876"/>
            <a:ext cx="1201553" cy="2351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/>
          <p:cNvCxnSpPr/>
          <p:nvPr/>
        </p:nvCxnSpPr>
        <p:spPr>
          <a:xfrm flipV="1">
            <a:off x="5492007" y="2957763"/>
            <a:ext cx="1191928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de flecha 114"/>
          <p:cNvCxnSpPr/>
          <p:nvPr/>
        </p:nvCxnSpPr>
        <p:spPr>
          <a:xfrm>
            <a:off x="5492007" y="4133650"/>
            <a:ext cx="1187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de flecha 115"/>
          <p:cNvCxnSpPr/>
          <p:nvPr/>
        </p:nvCxnSpPr>
        <p:spPr>
          <a:xfrm>
            <a:off x="5492007" y="4133650"/>
            <a:ext cx="1187115" cy="1175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CuadroTexto 116"/>
          <p:cNvSpPr txBox="1"/>
          <p:nvPr/>
        </p:nvSpPr>
        <p:spPr>
          <a:xfrm>
            <a:off x="5213683" y="803106"/>
            <a:ext cx="431532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REDES NEURONALES</a:t>
            </a:r>
            <a:endParaRPr lang="es-ES" sz="3500" b="1" dirty="0"/>
          </a:p>
        </p:txBody>
      </p:sp>
      <p:sp>
        <p:nvSpPr>
          <p:cNvPr id="67" name="Rectángulo 66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7786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589196" y="1732547"/>
            <a:ext cx="3898231" cy="2945331"/>
          </a:xfrm>
          <a:custGeom>
            <a:avLst/>
            <a:gdLst>
              <a:gd name="connsiteX0" fmla="*/ 0 w 3898231"/>
              <a:gd name="connsiteY0" fmla="*/ 2945331 h 2945331"/>
              <a:gd name="connsiteX1" fmla="*/ 500513 w 3898231"/>
              <a:gd name="connsiteY1" fmla="*/ 2579571 h 2945331"/>
              <a:gd name="connsiteX2" fmla="*/ 962526 w 3898231"/>
              <a:gd name="connsiteY2" fmla="*/ 2387066 h 2945331"/>
              <a:gd name="connsiteX3" fmla="*/ 1241659 w 3898231"/>
              <a:gd name="connsiteY3" fmla="*/ 2156059 h 2945331"/>
              <a:gd name="connsiteX4" fmla="*/ 1838425 w 3898231"/>
              <a:gd name="connsiteY4" fmla="*/ 1896177 h 2945331"/>
              <a:gd name="connsiteX5" fmla="*/ 2223436 w 3898231"/>
              <a:gd name="connsiteY5" fmla="*/ 1857676 h 2945331"/>
              <a:gd name="connsiteX6" fmla="*/ 2829827 w 3898231"/>
              <a:gd name="connsiteY6" fmla="*/ 1540042 h 2945331"/>
              <a:gd name="connsiteX7" fmla="*/ 3157086 w 3898231"/>
              <a:gd name="connsiteY7" fmla="*/ 991402 h 2945331"/>
              <a:gd name="connsiteX8" fmla="*/ 3378467 w 3898231"/>
              <a:gd name="connsiteY8" fmla="*/ 750771 h 2945331"/>
              <a:gd name="connsiteX9" fmla="*/ 3696101 w 3898231"/>
              <a:gd name="connsiteY9" fmla="*/ 510139 h 2945331"/>
              <a:gd name="connsiteX10" fmla="*/ 3898231 w 3898231"/>
              <a:gd name="connsiteY10" fmla="*/ 0 h 29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8231" h="2945331">
                <a:moveTo>
                  <a:pt x="0" y="2945331"/>
                </a:moveTo>
                <a:cubicBezTo>
                  <a:pt x="170046" y="2808973"/>
                  <a:pt x="340092" y="2672615"/>
                  <a:pt x="500513" y="2579571"/>
                </a:cubicBezTo>
                <a:cubicBezTo>
                  <a:pt x="660934" y="2486527"/>
                  <a:pt x="839002" y="2457651"/>
                  <a:pt x="962526" y="2387066"/>
                </a:cubicBezTo>
                <a:cubicBezTo>
                  <a:pt x="1086050" y="2316481"/>
                  <a:pt x="1095676" y="2237874"/>
                  <a:pt x="1241659" y="2156059"/>
                </a:cubicBezTo>
                <a:cubicBezTo>
                  <a:pt x="1387642" y="2074244"/>
                  <a:pt x="1674795" y="1945908"/>
                  <a:pt x="1838425" y="1896177"/>
                </a:cubicBezTo>
                <a:cubicBezTo>
                  <a:pt x="2002055" y="1846446"/>
                  <a:pt x="2058202" y="1917032"/>
                  <a:pt x="2223436" y="1857676"/>
                </a:cubicBezTo>
                <a:cubicBezTo>
                  <a:pt x="2388670" y="1798320"/>
                  <a:pt x="2674219" y="1684421"/>
                  <a:pt x="2829827" y="1540042"/>
                </a:cubicBezTo>
                <a:cubicBezTo>
                  <a:pt x="2985435" y="1395663"/>
                  <a:pt x="3065646" y="1122947"/>
                  <a:pt x="3157086" y="991402"/>
                </a:cubicBezTo>
                <a:cubicBezTo>
                  <a:pt x="3248526" y="859857"/>
                  <a:pt x="3288631" y="830981"/>
                  <a:pt x="3378467" y="750771"/>
                </a:cubicBezTo>
                <a:cubicBezTo>
                  <a:pt x="3468303" y="670560"/>
                  <a:pt x="3609474" y="635267"/>
                  <a:pt x="3696101" y="510139"/>
                </a:cubicBezTo>
                <a:cubicBezTo>
                  <a:pt x="3782728" y="385011"/>
                  <a:pt x="3856522" y="91440"/>
                  <a:pt x="3898231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clientes</a:t>
            </a:r>
            <a:endParaRPr lang="es-ES" sz="25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559293" y="1547883"/>
            <a:ext cx="11357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precio</a:t>
            </a:r>
            <a:endParaRPr lang="es-ES" sz="2500" dirty="0"/>
          </a:p>
        </p:txBody>
      </p:sp>
      <p:sp>
        <p:nvSpPr>
          <p:cNvPr id="2" name="Rectángulo 1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9849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589196" y="1732547"/>
            <a:ext cx="3898231" cy="2945331"/>
          </a:xfrm>
          <a:custGeom>
            <a:avLst/>
            <a:gdLst>
              <a:gd name="connsiteX0" fmla="*/ 0 w 3898231"/>
              <a:gd name="connsiteY0" fmla="*/ 2945331 h 2945331"/>
              <a:gd name="connsiteX1" fmla="*/ 500513 w 3898231"/>
              <a:gd name="connsiteY1" fmla="*/ 2579571 h 2945331"/>
              <a:gd name="connsiteX2" fmla="*/ 962526 w 3898231"/>
              <a:gd name="connsiteY2" fmla="*/ 2387066 h 2945331"/>
              <a:gd name="connsiteX3" fmla="*/ 1241659 w 3898231"/>
              <a:gd name="connsiteY3" fmla="*/ 2156059 h 2945331"/>
              <a:gd name="connsiteX4" fmla="*/ 1838425 w 3898231"/>
              <a:gd name="connsiteY4" fmla="*/ 1896177 h 2945331"/>
              <a:gd name="connsiteX5" fmla="*/ 2223436 w 3898231"/>
              <a:gd name="connsiteY5" fmla="*/ 1857676 h 2945331"/>
              <a:gd name="connsiteX6" fmla="*/ 2829827 w 3898231"/>
              <a:gd name="connsiteY6" fmla="*/ 1540042 h 2945331"/>
              <a:gd name="connsiteX7" fmla="*/ 3157086 w 3898231"/>
              <a:gd name="connsiteY7" fmla="*/ 991402 h 2945331"/>
              <a:gd name="connsiteX8" fmla="*/ 3378467 w 3898231"/>
              <a:gd name="connsiteY8" fmla="*/ 750771 h 2945331"/>
              <a:gd name="connsiteX9" fmla="*/ 3696101 w 3898231"/>
              <a:gd name="connsiteY9" fmla="*/ 510139 h 2945331"/>
              <a:gd name="connsiteX10" fmla="*/ 3898231 w 3898231"/>
              <a:gd name="connsiteY10" fmla="*/ 0 h 29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8231" h="2945331">
                <a:moveTo>
                  <a:pt x="0" y="2945331"/>
                </a:moveTo>
                <a:cubicBezTo>
                  <a:pt x="170046" y="2808973"/>
                  <a:pt x="340092" y="2672615"/>
                  <a:pt x="500513" y="2579571"/>
                </a:cubicBezTo>
                <a:cubicBezTo>
                  <a:pt x="660934" y="2486527"/>
                  <a:pt x="839002" y="2457651"/>
                  <a:pt x="962526" y="2387066"/>
                </a:cubicBezTo>
                <a:cubicBezTo>
                  <a:pt x="1086050" y="2316481"/>
                  <a:pt x="1095676" y="2237874"/>
                  <a:pt x="1241659" y="2156059"/>
                </a:cubicBezTo>
                <a:cubicBezTo>
                  <a:pt x="1387642" y="2074244"/>
                  <a:pt x="1674795" y="1945908"/>
                  <a:pt x="1838425" y="1896177"/>
                </a:cubicBezTo>
                <a:cubicBezTo>
                  <a:pt x="2002055" y="1846446"/>
                  <a:pt x="2058202" y="1917032"/>
                  <a:pt x="2223436" y="1857676"/>
                </a:cubicBezTo>
                <a:cubicBezTo>
                  <a:pt x="2388670" y="1798320"/>
                  <a:pt x="2674219" y="1684421"/>
                  <a:pt x="2829827" y="1540042"/>
                </a:cubicBezTo>
                <a:cubicBezTo>
                  <a:pt x="2985435" y="1395663"/>
                  <a:pt x="3065646" y="1122947"/>
                  <a:pt x="3157086" y="991402"/>
                </a:cubicBezTo>
                <a:cubicBezTo>
                  <a:pt x="3248526" y="859857"/>
                  <a:pt x="3288631" y="830981"/>
                  <a:pt x="3378467" y="750771"/>
                </a:cubicBezTo>
                <a:cubicBezTo>
                  <a:pt x="3468303" y="670560"/>
                  <a:pt x="3609474" y="635267"/>
                  <a:pt x="3696101" y="510139"/>
                </a:cubicBezTo>
                <a:cubicBezTo>
                  <a:pt x="3782728" y="385011"/>
                  <a:pt x="3856522" y="91440"/>
                  <a:pt x="3898231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2173706" y="3347987"/>
            <a:ext cx="4977865" cy="160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clientes</a:t>
            </a:r>
            <a:endParaRPr lang="es-ES" sz="25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559293" y="1547883"/>
            <a:ext cx="11357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precio</a:t>
            </a:r>
            <a:endParaRPr lang="es-ES" sz="2500" dirty="0"/>
          </a:p>
        </p:txBody>
      </p:sp>
      <p:sp>
        <p:nvSpPr>
          <p:cNvPr id="9" name="Rectángulo 8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8400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589196" y="1732547"/>
            <a:ext cx="3898231" cy="2945331"/>
          </a:xfrm>
          <a:custGeom>
            <a:avLst/>
            <a:gdLst>
              <a:gd name="connsiteX0" fmla="*/ 0 w 3898231"/>
              <a:gd name="connsiteY0" fmla="*/ 2945331 h 2945331"/>
              <a:gd name="connsiteX1" fmla="*/ 500513 w 3898231"/>
              <a:gd name="connsiteY1" fmla="*/ 2579571 h 2945331"/>
              <a:gd name="connsiteX2" fmla="*/ 962526 w 3898231"/>
              <a:gd name="connsiteY2" fmla="*/ 2387066 h 2945331"/>
              <a:gd name="connsiteX3" fmla="*/ 1241659 w 3898231"/>
              <a:gd name="connsiteY3" fmla="*/ 2156059 h 2945331"/>
              <a:gd name="connsiteX4" fmla="*/ 1838425 w 3898231"/>
              <a:gd name="connsiteY4" fmla="*/ 1896177 h 2945331"/>
              <a:gd name="connsiteX5" fmla="*/ 2223436 w 3898231"/>
              <a:gd name="connsiteY5" fmla="*/ 1857676 h 2945331"/>
              <a:gd name="connsiteX6" fmla="*/ 2829827 w 3898231"/>
              <a:gd name="connsiteY6" fmla="*/ 1540042 h 2945331"/>
              <a:gd name="connsiteX7" fmla="*/ 3157086 w 3898231"/>
              <a:gd name="connsiteY7" fmla="*/ 991402 h 2945331"/>
              <a:gd name="connsiteX8" fmla="*/ 3378467 w 3898231"/>
              <a:gd name="connsiteY8" fmla="*/ 750771 h 2945331"/>
              <a:gd name="connsiteX9" fmla="*/ 3696101 w 3898231"/>
              <a:gd name="connsiteY9" fmla="*/ 510139 h 2945331"/>
              <a:gd name="connsiteX10" fmla="*/ 3898231 w 3898231"/>
              <a:gd name="connsiteY10" fmla="*/ 0 h 29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8231" h="2945331">
                <a:moveTo>
                  <a:pt x="0" y="2945331"/>
                </a:moveTo>
                <a:cubicBezTo>
                  <a:pt x="170046" y="2808973"/>
                  <a:pt x="340092" y="2672615"/>
                  <a:pt x="500513" y="2579571"/>
                </a:cubicBezTo>
                <a:cubicBezTo>
                  <a:pt x="660934" y="2486527"/>
                  <a:pt x="839002" y="2457651"/>
                  <a:pt x="962526" y="2387066"/>
                </a:cubicBezTo>
                <a:cubicBezTo>
                  <a:pt x="1086050" y="2316481"/>
                  <a:pt x="1095676" y="2237874"/>
                  <a:pt x="1241659" y="2156059"/>
                </a:cubicBezTo>
                <a:cubicBezTo>
                  <a:pt x="1387642" y="2074244"/>
                  <a:pt x="1674795" y="1945908"/>
                  <a:pt x="1838425" y="1896177"/>
                </a:cubicBezTo>
                <a:cubicBezTo>
                  <a:pt x="2002055" y="1846446"/>
                  <a:pt x="2058202" y="1917032"/>
                  <a:pt x="2223436" y="1857676"/>
                </a:cubicBezTo>
                <a:cubicBezTo>
                  <a:pt x="2388670" y="1798320"/>
                  <a:pt x="2674219" y="1684421"/>
                  <a:pt x="2829827" y="1540042"/>
                </a:cubicBezTo>
                <a:cubicBezTo>
                  <a:pt x="2985435" y="1395663"/>
                  <a:pt x="3065646" y="1122947"/>
                  <a:pt x="3157086" y="991402"/>
                </a:cubicBezTo>
                <a:cubicBezTo>
                  <a:pt x="3248526" y="859857"/>
                  <a:pt x="3288631" y="830981"/>
                  <a:pt x="3378467" y="750771"/>
                </a:cubicBezTo>
                <a:cubicBezTo>
                  <a:pt x="3468303" y="670560"/>
                  <a:pt x="3609474" y="635267"/>
                  <a:pt x="3696101" y="510139"/>
                </a:cubicBezTo>
                <a:cubicBezTo>
                  <a:pt x="3782728" y="385011"/>
                  <a:pt x="3856522" y="91440"/>
                  <a:pt x="3898231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2173706" y="3347987"/>
            <a:ext cx="4977865" cy="160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7"/>
          <p:cNvSpPr/>
          <p:nvPr/>
        </p:nvSpPr>
        <p:spPr>
          <a:xfrm>
            <a:off x="2415140" y="2982225"/>
            <a:ext cx="1580146" cy="17036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/>
          <p:cNvCxnSpPr/>
          <p:nvPr/>
        </p:nvCxnSpPr>
        <p:spPr>
          <a:xfrm flipH="1" flipV="1">
            <a:off x="3205213" y="3349591"/>
            <a:ext cx="17646" cy="941673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clientes</a:t>
            </a:r>
            <a:endParaRPr lang="es-ES" sz="25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559293" y="1547883"/>
            <a:ext cx="11357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precio</a:t>
            </a:r>
            <a:endParaRPr lang="es-ES" sz="2500" dirty="0"/>
          </a:p>
        </p:txBody>
      </p:sp>
      <p:sp>
        <p:nvSpPr>
          <p:cNvPr id="12" name="Rectángulo 11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57216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589196" y="1732547"/>
            <a:ext cx="3898231" cy="2945331"/>
          </a:xfrm>
          <a:custGeom>
            <a:avLst/>
            <a:gdLst>
              <a:gd name="connsiteX0" fmla="*/ 0 w 3898231"/>
              <a:gd name="connsiteY0" fmla="*/ 2945331 h 2945331"/>
              <a:gd name="connsiteX1" fmla="*/ 500513 w 3898231"/>
              <a:gd name="connsiteY1" fmla="*/ 2579571 h 2945331"/>
              <a:gd name="connsiteX2" fmla="*/ 962526 w 3898231"/>
              <a:gd name="connsiteY2" fmla="*/ 2387066 h 2945331"/>
              <a:gd name="connsiteX3" fmla="*/ 1241659 w 3898231"/>
              <a:gd name="connsiteY3" fmla="*/ 2156059 h 2945331"/>
              <a:gd name="connsiteX4" fmla="*/ 1838425 w 3898231"/>
              <a:gd name="connsiteY4" fmla="*/ 1896177 h 2945331"/>
              <a:gd name="connsiteX5" fmla="*/ 2223436 w 3898231"/>
              <a:gd name="connsiteY5" fmla="*/ 1857676 h 2945331"/>
              <a:gd name="connsiteX6" fmla="*/ 2829827 w 3898231"/>
              <a:gd name="connsiteY6" fmla="*/ 1540042 h 2945331"/>
              <a:gd name="connsiteX7" fmla="*/ 3157086 w 3898231"/>
              <a:gd name="connsiteY7" fmla="*/ 991402 h 2945331"/>
              <a:gd name="connsiteX8" fmla="*/ 3378467 w 3898231"/>
              <a:gd name="connsiteY8" fmla="*/ 750771 h 2945331"/>
              <a:gd name="connsiteX9" fmla="*/ 3696101 w 3898231"/>
              <a:gd name="connsiteY9" fmla="*/ 510139 h 2945331"/>
              <a:gd name="connsiteX10" fmla="*/ 3898231 w 3898231"/>
              <a:gd name="connsiteY10" fmla="*/ 0 h 29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8231" h="2945331">
                <a:moveTo>
                  <a:pt x="0" y="2945331"/>
                </a:moveTo>
                <a:cubicBezTo>
                  <a:pt x="170046" y="2808973"/>
                  <a:pt x="340092" y="2672615"/>
                  <a:pt x="500513" y="2579571"/>
                </a:cubicBezTo>
                <a:cubicBezTo>
                  <a:pt x="660934" y="2486527"/>
                  <a:pt x="839002" y="2457651"/>
                  <a:pt x="962526" y="2387066"/>
                </a:cubicBezTo>
                <a:cubicBezTo>
                  <a:pt x="1086050" y="2316481"/>
                  <a:pt x="1095676" y="2237874"/>
                  <a:pt x="1241659" y="2156059"/>
                </a:cubicBezTo>
                <a:cubicBezTo>
                  <a:pt x="1387642" y="2074244"/>
                  <a:pt x="1674795" y="1945908"/>
                  <a:pt x="1838425" y="1896177"/>
                </a:cubicBezTo>
                <a:cubicBezTo>
                  <a:pt x="2002055" y="1846446"/>
                  <a:pt x="2058202" y="1917032"/>
                  <a:pt x="2223436" y="1857676"/>
                </a:cubicBezTo>
                <a:cubicBezTo>
                  <a:pt x="2388670" y="1798320"/>
                  <a:pt x="2674219" y="1684421"/>
                  <a:pt x="2829827" y="1540042"/>
                </a:cubicBezTo>
                <a:cubicBezTo>
                  <a:pt x="2985435" y="1395663"/>
                  <a:pt x="3065646" y="1122947"/>
                  <a:pt x="3157086" y="991402"/>
                </a:cubicBezTo>
                <a:cubicBezTo>
                  <a:pt x="3248526" y="859857"/>
                  <a:pt x="3288631" y="830981"/>
                  <a:pt x="3378467" y="750771"/>
                </a:cubicBezTo>
                <a:cubicBezTo>
                  <a:pt x="3468303" y="670560"/>
                  <a:pt x="3609474" y="635267"/>
                  <a:pt x="3696101" y="510139"/>
                </a:cubicBezTo>
                <a:cubicBezTo>
                  <a:pt x="3782728" y="385011"/>
                  <a:pt x="3856522" y="91440"/>
                  <a:pt x="3898231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2173706" y="3347987"/>
            <a:ext cx="4977865" cy="160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e 16"/>
          <p:cNvSpPr/>
          <p:nvPr/>
        </p:nvSpPr>
        <p:spPr>
          <a:xfrm>
            <a:off x="5453514" y="1999647"/>
            <a:ext cx="1580146" cy="17036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/>
          <p:cNvSpPr/>
          <p:nvPr/>
        </p:nvSpPr>
        <p:spPr>
          <a:xfrm>
            <a:off x="2415140" y="2982225"/>
            <a:ext cx="1580146" cy="17036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/>
          <p:cNvCxnSpPr/>
          <p:nvPr/>
        </p:nvCxnSpPr>
        <p:spPr>
          <a:xfrm flipH="1" flipV="1">
            <a:off x="3205213" y="3349591"/>
            <a:ext cx="17646" cy="941673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 flipV="1">
            <a:off x="6243587" y="2363001"/>
            <a:ext cx="3209" cy="976966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1559293" y="1547883"/>
            <a:ext cx="11357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precio</a:t>
            </a:r>
            <a:endParaRPr lang="es-ES" sz="25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clientes</a:t>
            </a:r>
            <a:endParaRPr lang="es-ES" sz="2500" dirty="0"/>
          </a:p>
        </p:txBody>
      </p:sp>
      <p:sp>
        <p:nvSpPr>
          <p:cNvPr id="12" name="Rectángulo 11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30249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/>
          <p:cNvCxnSpPr/>
          <p:nvPr/>
        </p:nvCxnSpPr>
        <p:spPr>
          <a:xfrm rot="10800000" flipH="1">
            <a:off x="2598821" y="1280160"/>
            <a:ext cx="9625" cy="3696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589196" y="4957011"/>
            <a:ext cx="4032985" cy="192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589196" y="1732547"/>
            <a:ext cx="3898231" cy="2945331"/>
          </a:xfrm>
          <a:custGeom>
            <a:avLst/>
            <a:gdLst>
              <a:gd name="connsiteX0" fmla="*/ 0 w 3898231"/>
              <a:gd name="connsiteY0" fmla="*/ 2945331 h 2945331"/>
              <a:gd name="connsiteX1" fmla="*/ 500513 w 3898231"/>
              <a:gd name="connsiteY1" fmla="*/ 2579571 h 2945331"/>
              <a:gd name="connsiteX2" fmla="*/ 962526 w 3898231"/>
              <a:gd name="connsiteY2" fmla="*/ 2387066 h 2945331"/>
              <a:gd name="connsiteX3" fmla="*/ 1241659 w 3898231"/>
              <a:gd name="connsiteY3" fmla="*/ 2156059 h 2945331"/>
              <a:gd name="connsiteX4" fmla="*/ 1838425 w 3898231"/>
              <a:gd name="connsiteY4" fmla="*/ 1896177 h 2945331"/>
              <a:gd name="connsiteX5" fmla="*/ 2223436 w 3898231"/>
              <a:gd name="connsiteY5" fmla="*/ 1857676 h 2945331"/>
              <a:gd name="connsiteX6" fmla="*/ 2829827 w 3898231"/>
              <a:gd name="connsiteY6" fmla="*/ 1540042 h 2945331"/>
              <a:gd name="connsiteX7" fmla="*/ 3157086 w 3898231"/>
              <a:gd name="connsiteY7" fmla="*/ 991402 h 2945331"/>
              <a:gd name="connsiteX8" fmla="*/ 3378467 w 3898231"/>
              <a:gd name="connsiteY8" fmla="*/ 750771 h 2945331"/>
              <a:gd name="connsiteX9" fmla="*/ 3696101 w 3898231"/>
              <a:gd name="connsiteY9" fmla="*/ 510139 h 2945331"/>
              <a:gd name="connsiteX10" fmla="*/ 3898231 w 3898231"/>
              <a:gd name="connsiteY10" fmla="*/ 0 h 29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8231" h="2945331">
                <a:moveTo>
                  <a:pt x="0" y="2945331"/>
                </a:moveTo>
                <a:cubicBezTo>
                  <a:pt x="170046" y="2808973"/>
                  <a:pt x="340092" y="2672615"/>
                  <a:pt x="500513" y="2579571"/>
                </a:cubicBezTo>
                <a:cubicBezTo>
                  <a:pt x="660934" y="2486527"/>
                  <a:pt x="839002" y="2457651"/>
                  <a:pt x="962526" y="2387066"/>
                </a:cubicBezTo>
                <a:cubicBezTo>
                  <a:pt x="1086050" y="2316481"/>
                  <a:pt x="1095676" y="2237874"/>
                  <a:pt x="1241659" y="2156059"/>
                </a:cubicBezTo>
                <a:cubicBezTo>
                  <a:pt x="1387642" y="2074244"/>
                  <a:pt x="1674795" y="1945908"/>
                  <a:pt x="1838425" y="1896177"/>
                </a:cubicBezTo>
                <a:cubicBezTo>
                  <a:pt x="2002055" y="1846446"/>
                  <a:pt x="2058202" y="1917032"/>
                  <a:pt x="2223436" y="1857676"/>
                </a:cubicBezTo>
                <a:cubicBezTo>
                  <a:pt x="2388670" y="1798320"/>
                  <a:pt x="2674219" y="1684421"/>
                  <a:pt x="2829827" y="1540042"/>
                </a:cubicBezTo>
                <a:cubicBezTo>
                  <a:pt x="2985435" y="1395663"/>
                  <a:pt x="3065646" y="1122947"/>
                  <a:pt x="3157086" y="991402"/>
                </a:cubicBezTo>
                <a:cubicBezTo>
                  <a:pt x="3248526" y="859857"/>
                  <a:pt x="3288631" y="830981"/>
                  <a:pt x="3378467" y="750771"/>
                </a:cubicBezTo>
                <a:cubicBezTo>
                  <a:pt x="3468303" y="670560"/>
                  <a:pt x="3609474" y="635267"/>
                  <a:pt x="3696101" y="510139"/>
                </a:cubicBezTo>
                <a:cubicBezTo>
                  <a:pt x="3782728" y="385011"/>
                  <a:pt x="3856522" y="91440"/>
                  <a:pt x="3898231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/>
          <p:cNvSpPr txBox="1"/>
          <p:nvPr/>
        </p:nvSpPr>
        <p:spPr>
          <a:xfrm>
            <a:off x="5455919" y="5025990"/>
            <a:ext cx="1560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clientes</a:t>
            </a:r>
            <a:endParaRPr lang="es-ES" sz="25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559293" y="1547883"/>
            <a:ext cx="11357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/>
              <a:t>precio</a:t>
            </a:r>
            <a:endParaRPr lang="es-ES" sz="2500" dirty="0"/>
          </a:p>
        </p:txBody>
      </p:sp>
      <p:sp>
        <p:nvSpPr>
          <p:cNvPr id="7" name="CuadroTexto 6"/>
          <p:cNvSpPr txBox="1"/>
          <p:nvPr/>
        </p:nvSpPr>
        <p:spPr>
          <a:xfrm>
            <a:off x="5213684" y="803106"/>
            <a:ext cx="296779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REGRESIONES</a:t>
            </a:r>
            <a:endParaRPr lang="es-ES" sz="3500" b="1" dirty="0"/>
          </a:p>
        </p:txBody>
      </p:sp>
      <p:sp>
        <p:nvSpPr>
          <p:cNvPr id="9" name="Rectángulo 8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411220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5213683" y="803106"/>
            <a:ext cx="44982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ÁRBOLES DE DECISIÓN</a:t>
            </a:r>
          </a:p>
        </p:txBody>
      </p:sp>
      <p:sp>
        <p:nvSpPr>
          <p:cNvPr id="21" name="Elipse 20"/>
          <p:cNvSpPr/>
          <p:nvPr/>
        </p:nvSpPr>
        <p:spPr>
          <a:xfrm rot="5400000">
            <a:off x="4063197" y="36415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 rot="5400000">
            <a:off x="2348295" y="1775992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 rot="5400000">
            <a:off x="5875956" y="179043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1" name="Conector recto de flecha 50"/>
          <p:cNvCxnSpPr>
            <a:stCxn id="21" idx="6"/>
            <a:endCxn id="30" idx="2"/>
          </p:cNvCxnSpPr>
          <p:nvPr/>
        </p:nvCxnSpPr>
        <p:spPr>
          <a:xfrm>
            <a:off x="4258109" y="762400"/>
            <a:ext cx="1812759" cy="103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1" idx="6"/>
            <a:endCxn id="27" idx="2"/>
          </p:cNvCxnSpPr>
          <p:nvPr/>
        </p:nvCxnSpPr>
        <p:spPr>
          <a:xfrm flipH="1">
            <a:off x="2543207" y="762400"/>
            <a:ext cx="1714902" cy="1022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/>
          <p:cNvSpPr txBox="1"/>
          <p:nvPr/>
        </p:nvSpPr>
        <p:spPr>
          <a:xfrm>
            <a:off x="2219425" y="91852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1</a:t>
            </a:r>
            <a:endParaRPr lang="es-ES" sz="2000" dirty="0"/>
          </a:p>
        </p:txBody>
      </p:sp>
      <p:sp>
        <p:nvSpPr>
          <p:cNvPr id="9" name="Rectángulo 8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9990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5213683" y="803106"/>
            <a:ext cx="44982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ÁRBOLES DE DECISIÓN</a:t>
            </a:r>
          </a:p>
        </p:txBody>
      </p:sp>
      <p:sp>
        <p:nvSpPr>
          <p:cNvPr id="21" name="Elipse 20"/>
          <p:cNvSpPr/>
          <p:nvPr/>
        </p:nvSpPr>
        <p:spPr>
          <a:xfrm rot="5400000">
            <a:off x="4063197" y="36415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 rot="5400000">
            <a:off x="2348295" y="1775992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 rot="5400000">
            <a:off x="5875956" y="179043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 rot="5400000">
            <a:off x="1260638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 rot="5400000">
            <a:off x="3298385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1" name="Conector recto de flecha 50"/>
          <p:cNvCxnSpPr>
            <a:stCxn id="21" idx="6"/>
            <a:endCxn id="30" idx="2"/>
          </p:cNvCxnSpPr>
          <p:nvPr/>
        </p:nvCxnSpPr>
        <p:spPr>
          <a:xfrm>
            <a:off x="4258109" y="762400"/>
            <a:ext cx="1812759" cy="103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1" idx="6"/>
            <a:endCxn id="27" idx="2"/>
          </p:cNvCxnSpPr>
          <p:nvPr/>
        </p:nvCxnSpPr>
        <p:spPr>
          <a:xfrm flipH="1">
            <a:off x="2543207" y="762400"/>
            <a:ext cx="1714902" cy="1022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/>
          <p:cNvCxnSpPr>
            <a:stCxn id="27" idx="6"/>
            <a:endCxn id="32" idx="2"/>
          </p:cNvCxnSpPr>
          <p:nvPr/>
        </p:nvCxnSpPr>
        <p:spPr>
          <a:xfrm>
            <a:off x="2543207" y="2174239"/>
            <a:ext cx="950090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>
            <a:stCxn id="27" idx="6"/>
            <a:endCxn id="31" idx="2"/>
          </p:cNvCxnSpPr>
          <p:nvPr/>
        </p:nvCxnSpPr>
        <p:spPr>
          <a:xfrm flipH="1">
            <a:off x="1455550" y="2174239"/>
            <a:ext cx="1087657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CuadroTexto 123"/>
          <p:cNvSpPr txBox="1"/>
          <p:nvPr/>
        </p:nvSpPr>
        <p:spPr>
          <a:xfrm>
            <a:off x="2384390" y="2433316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2</a:t>
            </a:r>
            <a:endParaRPr lang="es-ES" sz="2000" dirty="0"/>
          </a:p>
        </p:txBody>
      </p:sp>
      <p:sp>
        <p:nvSpPr>
          <p:cNvPr id="129" name="CuadroTexto 128"/>
          <p:cNvSpPr txBox="1"/>
          <p:nvPr/>
        </p:nvSpPr>
        <p:spPr>
          <a:xfrm>
            <a:off x="2219425" y="91852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1</a:t>
            </a:r>
            <a:endParaRPr lang="es-ES" sz="2000" dirty="0"/>
          </a:p>
        </p:txBody>
      </p:sp>
      <p:sp>
        <p:nvSpPr>
          <p:cNvPr id="14" name="Rectángulo 13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702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/>
          <p:cNvSpPr txBox="1"/>
          <p:nvPr/>
        </p:nvSpPr>
        <p:spPr>
          <a:xfrm>
            <a:off x="5213683" y="803106"/>
            <a:ext cx="44982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/>
              <a:t>ÁRBOLES DE DECISIÓN</a:t>
            </a:r>
          </a:p>
        </p:txBody>
      </p:sp>
      <p:sp>
        <p:nvSpPr>
          <p:cNvPr id="21" name="Elipse 20"/>
          <p:cNvSpPr/>
          <p:nvPr/>
        </p:nvSpPr>
        <p:spPr>
          <a:xfrm rot="5400000">
            <a:off x="4063197" y="364153"/>
            <a:ext cx="389824" cy="4066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 rot="5400000">
            <a:off x="2348295" y="1775992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 rot="5400000">
            <a:off x="5875956" y="1790430"/>
            <a:ext cx="389824" cy="4066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 rot="5400000">
            <a:off x="1260638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 rot="5400000">
            <a:off x="3298385" y="3035432"/>
            <a:ext cx="389824" cy="40666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 rot="5400000">
            <a:off x="632187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 rot="5400000">
            <a:off x="1808074" y="4524399"/>
            <a:ext cx="389824" cy="40666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1" name="Conector recto de flecha 50"/>
          <p:cNvCxnSpPr>
            <a:stCxn id="21" idx="6"/>
            <a:endCxn id="30" idx="2"/>
          </p:cNvCxnSpPr>
          <p:nvPr/>
        </p:nvCxnSpPr>
        <p:spPr>
          <a:xfrm>
            <a:off x="4258109" y="762400"/>
            <a:ext cx="1812759" cy="1036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1" idx="6"/>
            <a:endCxn id="27" idx="2"/>
          </p:cNvCxnSpPr>
          <p:nvPr/>
        </p:nvCxnSpPr>
        <p:spPr>
          <a:xfrm flipH="1">
            <a:off x="2543207" y="762400"/>
            <a:ext cx="1714902" cy="1022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/>
          <p:cNvCxnSpPr>
            <a:stCxn id="27" idx="6"/>
            <a:endCxn id="32" idx="2"/>
          </p:cNvCxnSpPr>
          <p:nvPr/>
        </p:nvCxnSpPr>
        <p:spPr>
          <a:xfrm>
            <a:off x="2543207" y="2174239"/>
            <a:ext cx="950090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>
            <a:stCxn id="27" idx="6"/>
            <a:endCxn id="31" idx="2"/>
          </p:cNvCxnSpPr>
          <p:nvPr/>
        </p:nvCxnSpPr>
        <p:spPr>
          <a:xfrm flipH="1">
            <a:off x="1455550" y="2174239"/>
            <a:ext cx="1087657" cy="86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>
            <a:stCxn id="31" idx="6"/>
          </p:cNvCxnSpPr>
          <p:nvPr/>
        </p:nvCxnSpPr>
        <p:spPr>
          <a:xfrm>
            <a:off x="1455550" y="3433679"/>
            <a:ext cx="518088" cy="109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/>
          <p:cNvCxnSpPr>
            <a:stCxn id="31" idx="6"/>
            <a:endCxn id="35" idx="2"/>
          </p:cNvCxnSpPr>
          <p:nvPr/>
        </p:nvCxnSpPr>
        <p:spPr>
          <a:xfrm flipH="1">
            <a:off x="827099" y="3433679"/>
            <a:ext cx="628451" cy="1099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/>
          <p:cNvSpPr txBox="1"/>
          <p:nvPr/>
        </p:nvSpPr>
        <p:spPr>
          <a:xfrm>
            <a:off x="1744510" y="3733570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4</a:t>
            </a:r>
            <a:endParaRPr lang="es-ES" sz="2000" dirty="0"/>
          </a:p>
        </p:txBody>
      </p:sp>
      <p:sp>
        <p:nvSpPr>
          <p:cNvPr id="124" name="CuadroTexto 123"/>
          <p:cNvSpPr txBox="1"/>
          <p:nvPr/>
        </p:nvSpPr>
        <p:spPr>
          <a:xfrm>
            <a:off x="2384390" y="2433316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2</a:t>
            </a:r>
            <a:endParaRPr lang="es-ES" sz="2000" dirty="0"/>
          </a:p>
        </p:txBody>
      </p:sp>
      <p:sp>
        <p:nvSpPr>
          <p:cNvPr id="129" name="CuadroTexto 128"/>
          <p:cNvSpPr txBox="1"/>
          <p:nvPr/>
        </p:nvSpPr>
        <p:spPr>
          <a:xfrm>
            <a:off x="2219425" y="918522"/>
            <a:ext cx="1560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Variable 1</a:t>
            </a:r>
            <a:endParaRPr lang="es-ES" sz="2000" dirty="0"/>
          </a:p>
        </p:txBody>
      </p:sp>
      <p:sp>
        <p:nvSpPr>
          <p:cNvPr id="19" name="Rectángulo 18"/>
          <p:cNvSpPr/>
          <p:nvPr/>
        </p:nvSpPr>
        <p:spPr>
          <a:xfrm>
            <a:off x="7455048" y="5854700"/>
            <a:ext cx="417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000" dirty="0">
                <a:hlinkClick r:id="rId2"/>
              </a:rPr>
              <a:t>www.leirelegarreta.com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29390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97</Words>
  <Application>Microsoft Office PowerPoint</Application>
  <PresentationFormat>Panorámica</PresentationFormat>
  <Paragraphs>58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El Machine Learning en nuestro día a día  www.leirelegarreta.com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Leire Legarreta Antuñano</dc:creator>
  <cp:lastModifiedBy>Leire Legarreta Antuñano</cp:lastModifiedBy>
  <cp:revision>5</cp:revision>
  <dcterms:created xsi:type="dcterms:W3CDTF">2018-07-12T05:58:02Z</dcterms:created>
  <dcterms:modified xsi:type="dcterms:W3CDTF">2018-07-13T05:39:34Z</dcterms:modified>
</cp:coreProperties>
</file>