
<file path=[Content_Types].xml><?xml version="1.0" encoding="utf-8"?>
<Types xmlns="http://schemas.openxmlformats.org/package/2006/content-types">
  <Override PartName="/ppt/notesSlides/notesSlide2.xml" ContentType="application/vnd.openxmlformats-officedocument.presentationml.notesSlide+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theme/themeOverride1.xml" ContentType="application/vnd.openxmlformats-officedocument.themeOverride+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docProps/custom.xml" ContentType="application/vnd.openxmlformats-officedocument.custom-propertie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customXml/itemProps2.xml" ContentType="application/vnd.openxmlformats-officedocument.customXml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theme/themeOverride2.xml" ContentType="application/vnd.openxmlformats-officedocument.themeOverride+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Default Extension="wdp" ContentType="image/vnd.ms-photo"/>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customXml/itemProps3.xml" ContentType="application/vnd.openxmlformats-officedocument.customXmlProperties+xml"/>
  <Override PartName="/ppt/slides/slide6.xml" ContentType="application/vnd.openxmlformats-officedocument.presentationml.slide+xml"/>
  <Override PartName="/ppt/slideLayouts/slideLayout8.xml" ContentType="application/vnd.openxmlformats-officedocument.presentationml.slideLayout+xml"/>
  <Default Extension="svg" ContentType="image/svg+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33"/>
  </p:notesMasterIdLst>
  <p:handoutMasterIdLst>
    <p:handoutMasterId r:id="rId34"/>
  </p:handoutMasterIdLst>
  <p:sldIdLst>
    <p:sldId id="257" r:id="rId5"/>
    <p:sldId id="268" r:id="rId6"/>
    <p:sldId id="269" r:id="rId7"/>
    <p:sldId id="270" r:id="rId8"/>
    <p:sldId id="277" r:id="rId9"/>
    <p:sldId id="279" r:id="rId10"/>
    <p:sldId id="272" r:id="rId11"/>
    <p:sldId id="280" r:id="rId12"/>
    <p:sldId id="281" r:id="rId13"/>
    <p:sldId id="282" r:id="rId14"/>
    <p:sldId id="283" r:id="rId15"/>
    <p:sldId id="266" r:id="rId16"/>
    <p:sldId id="284" r:id="rId17"/>
    <p:sldId id="285" r:id="rId18"/>
    <p:sldId id="286" r:id="rId19"/>
    <p:sldId id="287" r:id="rId20"/>
    <p:sldId id="288" r:id="rId21"/>
    <p:sldId id="289" r:id="rId22"/>
    <p:sldId id="290" r:id="rId23"/>
    <p:sldId id="291" r:id="rId24"/>
    <p:sldId id="292" r:id="rId25"/>
    <p:sldId id="293" r:id="rId26"/>
    <p:sldId id="294" r:id="rId27"/>
    <p:sldId id="295" r:id="rId28"/>
    <p:sldId id="296" r:id="rId29"/>
    <p:sldId id="297" r:id="rId30"/>
    <p:sldId id="298" r:id="rId31"/>
    <p:sldId id="275"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2C567A"/>
    <a:srgbClr val="6699FF"/>
    <a:srgbClr val="0099CC"/>
    <a:srgbClr val="0D1D51"/>
    <a:srgbClr val="0072C7"/>
    <a:srgbClr val="66666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20016" autoAdjust="0"/>
    <p:restoredTop sz="85031" autoAdjust="0"/>
  </p:normalViewPr>
  <p:slideViewPr>
    <p:cSldViewPr snapToGrid="0" showGuides="1">
      <p:cViewPr>
        <p:scale>
          <a:sx n="75" d="100"/>
          <a:sy n="75" d="100"/>
        </p:scale>
        <p:origin x="-894" y="-13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p:scale>
          <a:sx n="100" d="100"/>
          <a:sy n="100" d="100"/>
        </p:scale>
        <p:origin x="1560" y="-1464"/>
      </p:cViewPr>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xmlns="" id="{27243D74-B9C1-450A-B0F3-6C6DCB0CF20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xmlns="" id="{32C27C33-9BB1-41D5-A236-12767E7E722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7AB3EA8-A58D-4C92-A3AB-D271CCC294C7}" type="datetimeFigureOut">
              <a:rPr lang="en-US" smtClean="0"/>
              <a:pPr/>
              <a:t>6/16/2022</a:t>
            </a:fld>
            <a:endParaRPr lang="en-US" dirty="0"/>
          </a:p>
        </p:txBody>
      </p:sp>
      <p:sp>
        <p:nvSpPr>
          <p:cNvPr id="4" name="Footer Placeholder 3">
            <a:extLst>
              <a:ext uri="{FF2B5EF4-FFF2-40B4-BE49-F238E27FC236}">
                <a16:creationId xmlns:a16="http://schemas.microsoft.com/office/drawing/2014/main" xmlns="" id="{44A7EADB-04A4-4093-B238-438E2C7317A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xmlns="" id="{EDDD8696-706D-440E-AE04-4C644F0613E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22A5DE8-F2C4-4DB3-88D1-656DCD59E73E}" type="slidenum">
              <a:rPr lang="en-US" smtClean="0"/>
              <a:pPr/>
              <a:t>‹#›</a:t>
            </a:fld>
            <a:endParaRPr lang="en-US" dirty="0"/>
          </a:p>
        </p:txBody>
      </p:sp>
    </p:spTree>
    <p:extLst>
      <p:ext uri="{BB962C8B-B14F-4D97-AF65-F5344CB8AC3E}">
        <p14:creationId xmlns:p14="http://schemas.microsoft.com/office/powerpoint/2010/main" xmlns="" val="178982435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AEFB4FA-E877-413E-B608-88789D806C57}" type="datetimeFigureOut">
              <a:rPr lang="en-US" noProof="0" smtClean="0"/>
              <a:pPr/>
              <a:t>6/16/2022</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36304E-FDE3-4B4F-A3B7-EBE87F3FA5E2}" type="slidenum">
              <a:rPr lang="en-US" noProof="0" smtClean="0"/>
              <a:pPr/>
              <a:t>‹#›</a:t>
            </a:fld>
            <a:endParaRPr lang="en-US" noProof="0" dirty="0"/>
          </a:p>
        </p:txBody>
      </p:sp>
    </p:spTree>
    <p:extLst>
      <p:ext uri="{BB962C8B-B14F-4D97-AF65-F5344CB8AC3E}">
        <p14:creationId xmlns:p14="http://schemas.microsoft.com/office/powerpoint/2010/main" xmlns="" val="40851386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336304E-FDE3-4B4F-A3B7-EBE87F3FA5E2}" type="slidenum">
              <a:rPr lang="en-US" smtClean="0"/>
              <a:pPr/>
              <a:t>1</a:t>
            </a:fld>
            <a:endParaRPr lang="en-US"/>
          </a:p>
        </p:txBody>
      </p:sp>
    </p:spTree>
    <p:extLst>
      <p:ext uri="{BB962C8B-B14F-4D97-AF65-F5344CB8AC3E}">
        <p14:creationId xmlns:p14="http://schemas.microsoft.com/office/powerpoint/2010/main" xmlns="" val="29855309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336304E-FDE3-4B4F-A3B7-EBE87F3FA5E2}" type="slidenum">
              <a:rPr lang="en-US" smtClean="0"/>
              <a:pPr/>
              <a:t>2</a:t>
            </a:fld>
            <a:endParaRPr lang="en-US"/>
          </a:p>
        </p:txBody>
      </p:sp>
    </p:spTree>
    <p:extLst>
      <p:ext uri="{BB962C8B-B14F-4D97-AF65-F5344CB8AC3E}">
        <p14:creationId xmlns:p14="http://schemas.microsoft.com/office/powerpoint/2010/main" xmlns="" val="22431690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336304E-FDE3-4B4F-A3B7-EBE87F3FA5E2}" type="slidenum">
              <a:rPr lang="en-US" smtClean="0"/>
              <a:pPr/>
              <a:t>3</a:t>
            </a:fld>
            <a:endParaRPr lang="en-US"/>
          </a:p>
        </p:txBody>
      </p:sp>
    </p:spTree>
    <p:extLst>
      <p:ext uri="{BB962C8B-B14F-4D97-AF65-F5344CB8AC3E}">
        <p14:creationId xmlns:p14="http://schemas.microsoft.com/office/powerpoint/2010/main" xmlns="" val="28513988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336304E-FDE3-4B4F-A3B7-EBE87F3FA5E2}" type="slidenum">
              <a:rPr lang="en-US" smtClean="0"/>
              <a:pPr/>
              <a:t>4</a:t>
            </a:fld>
            <a:endParaRPr lang="en-US"/>
          </a:p>
        </p:txBody>
      </p:sp>
    </p:spTree>
    <p:extLst>
      <p:ext uri="{BB962C8B-B14F-4D97-AF65-F5344CB8AC3E}">
        <p14:creationId xmlns:p14="http://schemas.microsoft.com/office/powerpoint/2010/main" xmlns="" val="33280789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336304E-FDE3-4B4F-A3B7-EBE87F3FA5E2}" type="slidenum">
              <a:rPr lang="en-US" smtClean="0"/>
              <a:pPr/>
              <a:t>5</a:t>
            </a:fld>
            <a:endParaRPr lang="en-US"/>
          </a:p>
        </p:txBody>
      </p:sp>
    </p:spTree>
    <p:extLst>
      <p:ext uri="{BB962C8B-B14F-4D97-AF65-F5344CB8AC3E}">
        <p14:creationId xmlns:p14="http://schemas.microsoft.com/office/powerpoint/2010/main" xmlns="" val="33280789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336304E-FDE3-4B4F-A3B7-EBE87F3FA5E2}" type="slidenum">
              <a:rPr lang="en-US" smtClean="0"/>
              <a:pPr/>
              <a:t>6</a:t>
            </a:fld>
            <a:endParaRPr lang="en-US"/>
          </a:p>
        </p:txBody>
      </p:sp>
    </p:spTree>
    <p:extLst>
      <p:ext uri="{BB962C8B-B14F-4D97-AF65-F5344CB8AC3E}">
        <p14:creationId xmlns:p14="http://schemas.microsoft.com/office/powerpoint/2010/main" xmlns="" val="22431690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336304E-FDE3-4B4F-A3B7-EBE87F3FA5E2}" type="slidenum">
              <a:rPr lang="en-US" smtClean="0"/>
              <a:pPr/>
              <a:t>7</a:t>
            </a:fld>
            <a:endParaRPr lang="en-US"/>
          </a:p>
        </p:txBody>
      </p:sp>
    </p:spTree>
    <p:extLst>
      <p:ext uri="{BB962C8B-B14F-4D97-AF65-F5344CB8AC3E}">
        <p14:creationId xmlns:p14="http://schemas.microsoft.com/office/powerpoint/2010/main" xmlns="" val="16311569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336304E-FDE3-4B4F-A3B7-EBE87F3FA5E2}" type="slidenum">
              <a:rPr lang="en-US" smtClean="0"/>
              <a:pPr/>
              <a:t>8</a:t>
            </a:fld>
            <a:endParaRPr lang="en-US"/>
          </a:p>
        </p:txBody>
      </p:sp>
    </p:spTree>
    <p:extLst>
      <p:ext uri="{BB962C8B-B14F-4D97-AF65-F5344CB8AC3E}">
        <p14:creationId xmlns:p14="http://schemas.microsoft.com/office/powerpoint/2010/main" xmlns="" val="16311569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336304E-FDE3-4B4F-A3B7-EBE87F3FA5E2}" type="slidenum">
              <a:rPr lang="en-US" smtClean="0"/>
              <a:pPr/>
              <a:t>9</a:t>
            </a:fld>
            <a:endParaRPr lang="en-US"/>
          </a:p>
        </p:txBody>
      </p:sp>
    </p:spTree>
    <p:extLst>
      <p:ext uri="{BB962C8B-B14F-4D97-AF65-F5344CB8AC3E}">
        <p14:creationId xmlns:p14="http://schemas.microsoft.com/office/powerpoint/2010/main" xmlns="" val="16311569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336304E-FDE3-4B4F-A3B7-EBE87F3FA5E2}" type="slidenum">
              <a:rPr lang="en-US" smtClean="0"/>
              <a:pPr/>
              <a:t>10</a:t>
            </a:fld>
            <a:endParaRPr lang="en-US"/>
          </a:p>
        </p:txBody>
      </p:sp>
    </p:spTree>
    <p:extLst>
      <p:ext uri="{BB962C8B-B14F-4D97-AF65-F5344CB8AC3E}">
        <p14:creationId xmlns:p14="http://schemas.microsoft.com/office/powerpoint/2010/main" xmlns="" val="16311569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336304E-FDE3-4B4F-A3B7-EBE87F3FA5E2}" type="slidenum">
              <a:rPr lang="en-US" smtClean="0"/>
              <a:pPr/>
              <a:t>11</a:t>
            </a:fld>
            <a:endParaRPr lang="en-US"/>
          </a:p>
        </p:txBody>
      </p:sp>
    </p:spTree>
    <p:extLst>
      <p:ext uri="{BB962C8B-B14F-4D97-AF65-F5344CB8AC3E}">
        <p14:creationId xmlns:p14="http://schemas.microsoft.com/office/powerpoint/2010/main" xmlns="" val="22431690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336304E-FDE3-4B4F-A3B7-EBE87F3FA5E2}" type="slidenum">
              <a:rPr lang="en-US" noProof="0" smtClean="0"/>
              <a:pPr/>
              <a:t>12</a:t>
            </a:fld>
            <a:endParaRPr lang="en-US" noProof="0" dirty="0"/>
          </a:p>
        </p:txBody>
      </p:sp>
    </p:spTree>
    <p:extLst>
      <p:ext uri="{BB962C8B-B14F-4D97-AF65-F5344CB8AC3E}">
        <p14:creationId xmlns:p14="http://schemas.microsoft.com/office/powerpoint/2010/main" xmlns="" val="23957198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336304E-FDE3-4B4F-A3B7-EBE87F3FA5E2}" type="slidenum">
              <a:rPr lang="en-US" noProof="0" smtClean="0"/>
              <a:pPr/>
              <a:t>13</a:t>
            </a:fld>
            <a:endParaRPr lang="en-US" noProof="0" dirty="0"/>
          </a:p>
        </p:txBody>
      </p:sp>
    </p:spTree>
    <p:extLst>
      <p:ext uri="{BB962C8B-B14F-4D97-AF65-F5344CB8AC3E}">
        <p14:creationId xmlns:p14="http://schemas.microsoft.com/office/powerpoint/2010/main" xmlns="" val="23957198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336304E-FDE3-4B4F-A3B7-EBE87F3FA5E2}" type="slidenum">
              <a:rPr lang="en-US" noProof="0" smtClean="0"/>
              <a:pPr/>
              <a:t>14</a:t>
            </a:fld>
            <a:endParaRPr lang="en-US" noProof="0" dirty="0"/>
          </a:p>
        </p:txBody>
      </p:sp>
    </p:spTree>
    <p:extLst>
      <p:ext uri="{BB962C8B-B14F-4D97-AF65-F5344CB8AC3E}">
        <p14:creationId xmlns:p14="http://schemas.microsoft.com/office/powerpoint/2010/main" xmlns="" val="23957198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336304E-FDE3-4B4F-A3B7-EBE87F3FA5E2}" type="slidenum">
              <a:rPr lang="en-US" noProof="0" smtClean="0"/>
              <a:pPr/>
              <a:t>15</a:t>
            </a:fld>
            <a:endParaRPr lang="en-US" noProof="0" dirty="0"/>
          </a:p>
        </p:txBody>
      </p:sp>
    </p:spTree>
    <p:extLst>
      <p:ext uri="{BB962C8B-B14F-4D97-AF65-F5344CB8AC3E}">
        <p14:creationId xmlns:p14="http://schemas.microsoft.com/office/powerpoint/2010/main" xmlns="" val="23957198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336304E-FDE3-4B4F-A3B7-EBE87F3FA5E2}" type="slidenum">
              <a:rPr lang="en-US" noProof="0" smtClean="0"/>
              <a:pPr/>
              <a:t>16</a:t>
            </a:fld>
            <a:endParaRPr lang="en-US" noProof="0" dirty="0"/>
          </a:p>
        </p:txBody>
      </p:sp>
    </p:spTree>
    <p:extLst>
      <p:ext uri="{BB962C8B-B14F-4D97-AF65-F5344CB8AC3E}">
        <p14:creationId xmlns:p14="http://schemas.microsoft.com/office/powerpoint/2010/main" xmlns="" val="23957198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336304E-FDE3-4B4F-A3B7-EBE87F3FA5E2}" type="slidenum">
              <a:rPr lang="en-US" smtClean="0"/>
              <a:pPr/>
              <a:t>17</a:t>
            </a:fld>
            <a:endParaRPr lang="en-US"/>
          </a:p>
        </p:txBody>
      </p:sp>
    </p:spTree>
    <p:extLst>
      <p:ext uri="{BB962C8B-B14F-4D97-AF65-F5344CB8AC3E}">
        <p14:creationId xmlns:p14="http://schemas.microsoft.com/office/powerpoint/2010/main" xmlns="" val="22431690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336304E-FDE3-4B4F-A3B7-EBE87F3FA5E2}" type="slidenum">
              <a:rPr lang="en-US" smtClean="0"/>
              <a:pPr/>
              <a:t>18</a:t>
            </a:fld>
            <a:endParaRPr lang="en-US"/>
          </a:p>
        </p:txBody>
      </p:sp>
    </p:spTree>
    <p:extLst>
      <p:ext uri="{BB962C8B-B14F-4D97-AF65-F5344CB8AC3E}">
        <p14:creationId xmlns:p14="http://schemas.microsoft.com/office/powerpoint/2010/main" xmlns="" val="28513988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336304E-FDE3-4B4F-A3B7-EBE87F3FA5E2}" type="slidenum">
              <a:rPr lang="en-US" noProof="0" smtClean="0"/>
              <a:pPr/>
              <a:t>19</a:t>
            </a:fld>
            <a:endParaRPr lang="en-US" noProof="0" dirty="0"/>
          </a:p>
        </p:txBody>
      </p:sp>
    </p:spTree>
    <p:extLst>
      <p:ext uri="{BB962C8B-B14F-4D97-AF65-F5344CB8AC3E}">
        <p14:creationId xmlns:p14="http://schemas.microsoft.com/office/powerpoint/2010/main" xmlns="" val="23957198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336304E-FDE3-4B4F-A3B7-EBE87F3FA5E2}" type="slidenum">
              <a:rPr lang="en-US" noProof="0" smtClean="0"/>
              <a:pPr/>
              <a:t>20</a:t>
            </a:fld>
            <a:endParaRPr lang="en-US" noProof="0" dirty="0"/>
          </a:p>
        </p:txBody>
      </p:sp>
    </p:spTree>
    <p:extLst>
      <p:ext uri="{BB962C8B-B14F-4D97-AF65-F5344CB8AC3E}">
        <p14:creationId xmlns:p14="http://schemas.microsoft.com/office/powerpoint/2010/main" xmlns="" val="23957198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336304E-FDE3-4B4F-A3B7-EBE87F3FA5E2}" type="slidenum">
              <a:rPr lang="en-US" noProof="0" smtClean="0"/>
              <a:pPr/>
              <a:t>21</a:t>
            </a:fld>
            <a:endParaRPr lang="en-US" noProof="0" dirty="0"/>
          </a:p>
        </p:txBody>
      </p:sp>
    </p:spTree>
    <p:extLst>
      <p:ext uri="{BB962C8B-B14F-4D97-AF65-F5344CB8AC3E}">
        <p14:creationId xmlns:p14="http://schemas.microsoft.com/office/powerpoint/2010/main" xmlns="" val="23957198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336304E-FDE3-4B4F-A3B7-EBE87F3FA5E2}" type="slidenum">
              <a:rPr lang="en-US" smtClean="0"/>
              <a:pPr/>
              <a:t>22</a:t>
            </a:fld>
            <a:endParaRPr lang="en-US"/>
          </a:p>
        </p:txBody>
      </p:sp>
    </p:spTree>
    <p:extLst>
      <p:ext uri="{BB962C8B-B14F-4D97-AF65-F5344CB8AC3E}">
        <p14:creationId xmlns:p14="http://schemas.microsoft.com/office/powerpoint/2010/main" xmlns="" val="22431690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336304E-FDE3-4B4F-A3B7-EBE87F3FA5E2}" type="slidenum">
              <a:rPr lang="en-US" noProof="0" smtClean="0"/>
              <a:pPr/>
              <a:t>23</a:t>
            </a:fld>
            <a:endParaRPr lang="en-US" noProof="0" dirty="0"/>
          </a:p>
        </p:txBody>
      </p:sp>
    </p:spTree>
    <p:extLst>
      <p:ext uri="{BB962C8B-B14F-4D97-AF65-F5344CB8AC3E}">
        <p14:creationId xmlns:p14="http://schemas.microsoft.com/office/powerpoint/2010/main" xmlns="" val="23957198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336304E-FDE3-4B4F-A3B7-EBE87F3FA5E2}" type="slidenum">
              <a:rPr lang="en-US" noProof="0" smtClean="0"/>
              <a:pPr/>
              <a:t>24</a:t>
            </a:fld>
            <a:endParaRPr lang="en-US" noProof="0" dirty="0"/>
          </a:p>
        </p:txBody>
      </p:sp>
    </p:spTree>
    <p:extLst>
      <p:ext uri="{BB962C8B-B14F-4D97-AF65-F5344CB8AC3E}">
        <p14:creationId xmlns:p14="http://schemas.microsoft.com/office/powerpoint/2010/main" xmlns="" val="239571983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336304E-FDE3-4B4F-A3B7-EBE87F3FA5E2}" type="slidenum">
              <a:rPr lang="en-US" noProof="0" smtClean="0"/>
              <a:pPr/>
              <a:t>25</a:t>
            </a:fld>
            <a:endParaRPr lang="en-US" noProof="0" dirty="0"/>
          </a:p>
        </p:txBody>
      </p:sp>
    </p:spTree>
    <p:extLst>
      <p:ext uri="{BB962C8B-B14F-4D97-AF65-F5344CB8AC3E}">
        <p14:creationId xmlns:p14="http://schemas.microsoft.com/office/powerpoint/2010/main" xmlns="" val="239571983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336304E-FDE3-4B4F-A3B7-EBE87F3FA5E2}" type="slidenum">
              <a:rPr lang="en-US" noProof="0" smtClean="0"/>
              <a:pPr/>
              <a:t>26</a:t>
            </a:fld>
            <a:endParaRPr lang="en-US" noProof="0" dirty="0"/>
          </a:p>
        </p:txBody>
      </p:sp>
    </p:spTree>
    <p:extLst>
      <p:ext uri="{BB962C8B-B14F-4D97-AF65-F5344CB8AC3E}">
        <p14:creationId xmlns:p14="http://schemas.microsoft.com/office/powerpoint/2010/main" xmlns="" val="239571983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336304E-FDE3-4B4F-A3B7-EBE87F3FA5E2}" type="slidenum">
              <a:rPr lang="en-US" noProof="0" smtClean="0"/>
              <a:pPr/>
              <a:t>27</a:t>
            </a:fld>
            <a:endParaRPr lang="en-US" noProof="0" dirty="0"/>
          </a:p>
        </p:txBody>
      </p:sp>
    </p:spTree>
    <p:extLst>
      <p:ext uri="{BB962C8B-B14F-4D97-AF65-F5344CB8AC3E}">
        <p14:creationId xmlns:p14="http://schemas.microsoft.com/office/powerpoint/2010/main" xmlns="" val="239571983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336304E-FDE3-4B4F-A3B7-EBE87F3FA5E2}" type="slidenum">
              <a:rPr lang="en-US" smtClean="0"/>
              <a:pPr/>
              <a:t>28</a:t>
            </a:fld>
            <a:endParaRPr lang="en-US"/>
          </a:p>
        </p:txBody>
      </p:sp>
    </p:spTree>
    <p:extLst>
      <p:ext uri="{BB962C8B-B14F-4D97-AF65-F5344CB8AC3E}">
        <p14:creationId xmlns:p14="http://schemas.microsoft.com/office/powerpoint/2010/main" xmlns="" val="40571227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_0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456FD49-C258-4333-9422-358C976A341C}"/>
              </a:ext>
            </a:extLst>
          </p:cNvPr>
          <p:cNvSpPr>
            <a:spLocks noGrp="1"/>
          </p:cNvSpPr>
          <p:nvPr>
            <p:ph type="ctrTitle" hasCustomPrompt="1"/>
          </p:nvPr>
        </p:nvSpPr>
        <p:spPr>
          <a:xfrm>
            <a:off x="6343650" y="2088224"/>
            <a:ext cx="5143500" cy="2090808"/>
          </a:xfrm>
        </p:spPr>
        <p:txBody>
          <a:bodyPr anchor="b">
            <a:noAutofit/>
          </a:bodyPr>
          <a:lstStyle>
            <a:lvl1pPr algn="l">
              <a:defRPr sz="5400" b="1" cap="all" baseline="0">
                <a:solidFill>
                  <a:schemeClr val="accent1"/>
                </a:solidFill>
                <a:latin typeface="+mj-lt"/>
              </a:defRPr>
            </a:lvl1pPr>
          </a:lstStyle>
          <a:p>
            <a:r>
              <a:rPr lang="en-US" noProof="0" dirty="0"/>
              <a:t>Title comes here</a:t>
            </a:r>
          </a:p>
        </p:txBody>
      </p:sp>
      <p:sp>
        <p:nvSpPr>
          <p:cNvPr id="13" name="Picture Placeholder 12">
            <a:extLst>
              <a:ext uri="{FF2B5EF4-FFF2-40B4-BE49-F238E27FC236}">
                <a16:creationId xmlns:a16="http://schemas.microsoft.com/office/drawing/2014/main" xmlns="" id="{BCCC559D-0EC3-432C-B397-6897B366DF36}"/>
              </a:ext>
            </a:extLst>
          </p:cNvPr>
          <p:cNvSpPr>
            <a:spLocks noGrp="1"/>
          </p:cNvSpPr>
          <p:nvPr>
            <p:ph type="pic" sz="quarter" idx="10"/>
          </p:nvPr>
        </p:nvSpPr>
        <p:spPr>
          <a:xfrm>
            <a:off x="710812" y="728545"/>
            <a:ext cx="5305661" cy="5305661"/>
          </a:xfrm>
          <a:prstGeom prst="ellipse">
            <a:avLst/>
          </a:prstGeom>
          <a:solidFill>
            <a:schemeClr val="bg2"/>
          </a:solidFill>
        </p:spPr>
        <p:txBody>
          <a:bodyPr anchor="ctr"/>
          <a:lstStyle>
            <a:lvl1pPr marL="0" indent="0" algn="ctr">
              <a:buNone/>
              <a:defRPr/>
            </a:lvl1pPr>
          </a:lstStyle>
          <a:p>
            <a:r>
              <a:rPr lang="en-US" noProof="0"/>
              <a:t>Click icon to add picture</a:t>
            </a:r>
            <a:endParaRPr lang="en-US" noProof="0" dirty="0"/>
          </a:p>
        </p:txBody>
      </p:sp>
      <p:grpSp>
        <p:nvGrpSpPr>
          <p:cNvPr id="14" name="Group 13">
            <a:extLst>
              <a:ext uri="{FF2B5EF4-FFF2-40B4-BE49-F238E27FC236}">
                <a16:creationId xmlns:a16="http://schemas.microsoft.com/office/drawing/2014/main" xmlns="" id="{0DC2055F-AE3F-46BE-B57E-A0F1A86D1C36}"/>
              </a:ext>
            </a:extLst>
          </p:cNvPr>
          <p:cNvGrpSpPr/>
          <p:nvPr userDrawn="1"/>
        </p:nvGrpSpPr>
        <p:grpSpPr>
          <a:xfrm>
            <a:off x="-1728305" y="-2049517"/>
            <a:ext cx="8917229" cy="10769768"/>
            <a:chOff x="11114088" y="2241550"/>
            <a:chExt cx="1905000" cy="2354263"/>
          </a:xfrm>
          <a:solidFill>
            <a:schemeClr val="bg2">
              <a:alpha val="91000"/>
            </a:schemeClr>
          </a:solidFill>
        </p:grpSpPr>
        <p:sp>
          <p:nvSpPr>
            <p:cNvPr id="15" name="Freeform 5">
              <a:extLst>
                <a:ext uri="{FF2B5EF4-FFF2-40B4-BE49-F238E27FC236}">
                  <a16:creationId xmlns:a16="http://schemas.microsoft.com/office/drawing/2014/main" xmlns="" id="{C98EF042-A3B8-406D-BC16-153A989F571A}"/>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6" name="Freeform 6">
              <a:extLst>
                <a:ext uri="{FF2B5EF4-FFF2-40B4-BE49-F238E27FC236}">
                  <a16:creationId xmlns:a16="http://schemas.microsoft.com/office/drawing/2014/main" xmlns="" id="{68E5FAC9-A660-4D7A-AC84-0A7C8CC3BB65}"/>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Tree>
    <p:extLst>
      <p:ext uri="{BB962C8B-B14F-4D97-AF65-F5344CB8AC3E}">
        <p14:creationId xmlns:p14="http://schemas.microsoft.com/office/powerpoint/2010/main" xmlns="" val="33884962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_02">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86299464-ED20-4919-8B3A-2CFAE8DA2347}"/>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xmlns="" id="{2456FD49-C258-4333-9422-358C976A341C}"/>
              </a:ext>
            </a:extLst>
          </p:cNvPr>
          <p:cNvSpPr>
            <a:spLocks noGrp="1"/>
          </p:cNvSpPr>
          <p:nvPr>
            <p:ph type="ctrTitle" hasCustomPrompt="1"/>
          </p:nvPr>
        </p:nvSpPr>
        <p:spPr>
          <a:xfrm>
            <a:off x="6343650" y="2173288"/>
            <a:ext cx="5143500" cy="2090808"/>
          </a:xfrm>
        </p:spPr>
        <p:txBody>
          <a:bodyPr anchor="b">
            <a:noAutofit/>
          </a:bodyPr>
          <a:lstStyle>
            <a:lvl1pPr algn="l">
              <a:defRPr sz="5400" b="1" cap="all" baseline="0">
                <a:solidFill>
                  <a:schemeClr val="bg1"/>
                </a:solidFill>
                <a:latin typeface="+mj-lt"/>
              </a:defRPr>
            </a:lvl1pPr>
          </a:lstStyle>
          <a:p>
            <a:r>
              <a:rPr lang="en-US" noProof="0" dirty="0"/>
              <a:t>Title comes here</a:t>
            </a:r>
          </a:p>
        </p:txBody>
      </p:sp>
      <p:sp>
        <p:nvSpPr>
          <p:cNvPr id="3" name="Subtitle 2">
            <a:extLst>
              <a:ext uri="{FF2B5EF4-FFF2-40B4-BE49-F238E27FC236}">
                <a16:creationId xmlns:a16="http://schemas.microsoft.com/office/drawing/2014/main" xmlns="" id="{59758E15-A93D-4FB9-843D-1490E27A151B}"/>
              </a:ext>
            </a:extLst>
          </p:cNvPr>
          <p:cNvSpPr>
            <a:spLocks noGrp="1"/>
          </p:cNvSpPr>
          <p:nvPr>
            <p:ph type="subTitle" idx="1"/>
          </p:nvPr>
        </p:nvSpPr>
        <p:spPr>
          <a:xfrm>
            <a:off x="6343650" y="4279971"/>
            <a:ext cx="5143500" cy="503167"/>
          </a:xfrm>
        </p:spPr>
        <p:txBody>
          <a:bodyPr>
            <a:noAutofit/>
          </a:bodyPr>
          <a:lstStyle>
            <a:lvl1pPr marL="0" indent="0" algn="l">
              <a:buNone/>
              <a:defRPr sz="1800" b="0" cap="all"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endParaRPr lang="en-US" noProof="0" dirty="0"/>
          </a:p>
        </p:txBody>
      </p:sp>
      <p:sp>
        <p:nvSpPr>
          <p:cNvPr id="13" name="Picture Placeholder 12">
            <a:extLst>
              <a:ext uri="{FF2B5EF4-FFF2-40B4-BE49-F238E27FC236}">
                <a16:creationId xmlns:a16="http://schemas.microsoft.com/office/drawing/2014/main" xmlns="" id="{BCCC559D-0EC3-432C-B397-6897B366DF36}"/>
              </a:ext>
            </a:extLst>
          </p:cNvPr>
          <p:cNvSpPr>
            <a:spLocks noGrp="1"/>
          </p:cNvSpPr>
          <p:nvPr>
            <p:ph type="pic" sz="quarter" idx="10"/>
          </p:nvPr>
        </p:nvSpPr>
        <p:spPr>
          <a:xfrm>
            <a:off x="710812" y="728545"/>
            <a:ext cx="5305661" cy="5305661"/>
          </a:xfrm>
          <a:prstGeom prst="ellipse">
            <a:avLst/>
          </a:prstGeom>
          <a:solidFill>
            <a:schemeClr val="bg2"/>
          </a:solidFill>
        </p:spPr>
        <p:txBody>
          <a:bodyPr anchor="ctr"/>
          <a:lstStyle>
            <a:lvl1pPr marL="0" indent="0" algn="ctr">
              <a:buNone/>
              <a:defRPr/>
            </a:lvl1pPr>
          </a:lstStyle>
          <a:p>
            <a:r>
              <a:rPr lang="en-US" noProof="0"/>
              <a:t>Click icon to add picture</a:t>
            </a:r>
            <a:endParaRPr lang="en-US" noProof="0" dirty="0"/>
          </a:p>
        </p:txBody>
      </p:sp>
      <p:grpSp>
        <p:nvGrpSpPr>
          <p:cNvPr id="14" name="Group 13">
            <a:extLst>
              <a:ext uri="{FF2B5EF4-FFF2-40B4-BE49-F238E27FC236}">
                <a16:creationId xmlns:a16="http://schemas.microsoft.com/office/drawing/2014/main" xmlns="" id="{0DC2055F-AE3F-46BE-B57E-A0F1A86D1C36}"/>
              </a:ext>
            </a:extLst>
          </p:cNvPr>
          <p:cNvGrpSpPr/>
          <p:nvPr userDrawn="1"/>
        </p:nvGrpSpPr>
        <p:grpSpPr>
          <a:xfrm>
            <a:off x="-1728305" y="-2049517"/>
            <a:ext cx="8917229" cy="10769768"/>
            <a:chOff x="11114088" y="2241550"/>
            <a:chExt cx="1905000" cy="2354263"/>
          </a:xfrm>
          <a:solidFill>
            <a:schemeClr val="bg1">
              <a:alpha val="16000"/>
            </a:schemeClr>
          </a:solidFill>
        </p:grpSpPr>
        <p:sp>
          <p:nvSpPr>
            <p:cNvPr id="15" name="Freeform 5">
              <a:extLst>
                <a:ext uri="{FF2B5EF4-FFF2-40B4-BE49-F238E27FC236}">
                  <a16:creationId xmlns:a16="http://schemas.microsoft.com/office/drawing/2014/main" xmlns="" id="{C98EF042-A3B8-406D-BC16-153A989F571A}"/>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6" name="Freeform 6">
              <a:extLst>
                <a:ext uri="{FF2B5EF4-FFF2-40B4-BE49-F238E27FC236}">
                  <a16:creationId xmlns:a16="http://schemas.microsoft.com/office/drawing/2014/main" xmlns="" id="{68E5FAC9-A660-4D7A-AC84-0A7C8CC3BB65}"/>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pic>
        <p:nvPicPr>
          <p:cNvPr id="9" name="Picture 8">
            <a:extLst>
              <a:ext uri="{FF2B5EF4-FFF2-40B4-BE49-F238E27FC236}">
                <a16:creationId xmlns:a16="http://schemas.microsoft.com/office/drawing/2014/main" xmlns="" id="{4FE28ACC-E44C-4381-B768-0310810E78D2}"/>
              </a:ext>
            </a:extLst>
          </p:cNvPr>
          <p:cNvPicPr>
            <a:picLocks noChangeAspect="1"/>
          </p:cNvPicPr>
          <p:nvPr userDrawn="1"/>
        </p:nvPicPr>
        <p:blipFill>
          <a:blip r:embed="rId2">
            <a:extLst>
              <a:ext uri="{BEBA8EAE-BF5A-486C-A8C5-ECC9F3942E4B}">
                <a14:imgProps xmlns:a14="http://schemas.microsoft.com/office/drawing/2010/main" xmlns="">
                  <a14:imgLayer r:embed="rId3">
                    <a14:imgEffect>
                      <a14:brightnessContrast bright="100000"/>
                    </a14:imgEffect>
                  </a14:imgLayer>
                </a14:imgProps>
              </a:ext>
              <a:ext uri="{28A0092B-C50C-407E-A947-70E740481C1C}">
                <a14:useLocalDpi xmlns:a14="http://schemas.microsoft.com/office/drawing/2010/main" xmlns=""/>
              </a:ext>
            </a:extLst>
          </a:blip>
          <a:stretch>
            <a:fillRect/>
          </a:stretch>
        </p:blipFill>
        <p:spPr>
          <a:xfrm>
            <a:off x="10015850" y="391862"/>
            <a:ext cx="1745251" cy="673365"/>
          </a:xfrm>
          <a:prstGeom prst="rect">
            <a:avLst/>
          </a:prstGeom>
        </p:spPr>
      </p:pic>
      <p:cxnSp>
        <p:nvCxnSpPr>
          <p:cNvPr id="5" name="Straight Connector 4">
            <a:extLst>
              <a:ext uri="{FF2B5EF4-FFF2-40B4-BE49-F238E27FC236}">
                <a16:creationId xmlns:a16="http://schemas.microsoft.com/office/drawing/2014/main" xmlns="" id="{819AFA09-F4B1-493D-BCAD-FF30C20CD1AA}"/>
              </a:ext>
            </a:extLst>
          </p:cNvPr>
          <p:cNvCxnSpPr/>
          <p:nvPr userDrawn="1"/>
        </p:nvCxnSpPr>
        <p:spPr>
          <a:xfrm>
            <a:off x="6469778" y="4233582"/>
            <a:ext cx="2532336"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312140839"/>
      </p:ext>
    </p:extLst>
  </p:cSld>
  <p:clrMapOvr>
    <a:masterClrMapping/>
  </p:clrMapOvr>
  <p:extLst>
    <p:ext uri="{DCECCB84-F9BA-43D5-87BE-67443E8EF086}">
      <p15:sldGuideLst xmlns:p15="http://schemas.microsoft.com/office/powerpoint/2012/main" xmlns="">
        <p15:guide id="1" orient="horz" pos="2160" userDrawn="1">
          <p15:clr>
            <a:srgbClr val="FBAE40"/>
          </p15:clr>
        </p15:guide>
        <p15:guide id="2" pos="3840" userDrawn="1">
          <p15:clr>
            <a:srgbClr val="FBAE40"/>
          </p15:clr>
        </p15:guide>
        <p15:guide id="3" pos="7333" userDrawn="1">
          <p15:clr>
            <a:srgbClr val="FBAE40"/>
          </p15:clr>
        </p15:guide>
        <p15:guide id="4" pos="362"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F9087E09-D75F-4E26-B01E-A1A09BA2EA70}"/>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xmlns="" id="{AF7A70B7-7ADE-4E0B-B956-363B0B1AA613}"/>
              </a:ext>
            </a:extLst>
          </p:cNvPr>
          <p:cNvSpPr>
            <a:spLocks noGrp="1"/>
          </p:cNvSpPr>
          <p:nvPr>
            <p:ph type="title"/>
          </p:nvPr>
        </p:nvSpPr>
        <p:spPr>
          <a:xfrm>
            <a:off x="831850" y="182563"/>
            <a:ext cx="10515600" cy="940181"/>
          </a:xfrm>
        </p:spPr>
        <p:txBody>
          <a:bodyPr anchor="b">
            <a:noAutofit/>
          </a:bodyPr>
          <a:lstStyle>
            <a:lvl1pPr algn="ctr">
              <a:defRPr sz="4000" b="1" cap="all" baseline="0">
                <a:solidFill>
                  <a:schemeClr val="bg1"/>
                </a:solidFill>
              </a:defRPr>
            </a:lvl1pPr>
          </a:lstStyle>
          <a:p>
            <a:r>
              <a:rPr lang="en-US" noProof="0"/>
              <a:t>Click to edit Master title style</a:t>
            </a:r>
          </a:p>
        </p:txBody>
      </p:sp>
      <p:sp>
        <p:nvSpPr>
          <p:cNvPr id="3" name="Text Placeholder 2">
            <a:extLst>
              <a:ext uri="{FF2B5EF4-FFF2-40B4-BE49-F238E27FC236}">
                <a16:creationId xmlns:a16="http://schemas.microsoft.com/office/drawing/2014/main" xmlns="" id="{4ACB5603-8A62-4D45-B6EF-0D7E2D5FC4F7}"/>
              </a:ext>
            </a:extLst>
          </p:cNvPr>
          <p:cNvSpPr>
            <a:spLocks noGrp="1"/>
          </p:cNvSpPr>
          <p:nvPr>
            <p:ph type="body" idx="1" hasCustomPrompt="1"/>
          </p:nvPr>
        </p:nvSpPr>
        <p:spPr>
          <a:xfrm>
            <a:off x="2139388" y="1154832"/>
            <a:ext cx="7900525" cy="764460"/>
          </a:xfrm>
        </p:spPr>
        <p:txBody>
          <a:bodyPr>
            <a:noAutofit/>
          </a:bodyPr>
          <a:lstStyle>
            <a:lvl1pPr marL="0" indent="0" algn="ctr">
              <a:buNone/>
              <a:defRPr sz="1800"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Dummy Text Comes Here</a:t>
            </a:r>
          </a:p>
        </p:txBody>
      </p:sp>
      <p:sp>
        <p:nvSpPr>
          <p:cNvPr id="11" name="Oval 10">
            <a:extLst>
              <a:ext uri="{FF2B5EF4-FFF2-40B4-BE49-F238E27FC236}">
                <a16:creationId xmlns:a16="http://schemas.microsoft.com/office/drawing/2014/main" xmlns="" id="{8931D2A9-0B92-4197-8802-80424C14EA7E}"/>
              </a:ext>
            </a:extLst>
          </p:cNvPr>
          <p:cNvSpPr/>
          <p:nvPr userDrawn="1"/>
        </p:nvSpPr>
        <p:spPr>
          <a:xfrm>
            <a:off x="11371669" y="6409397"/>
            <a:ext cx="280051" cy="28005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Slide Number Placeholder 5">
            <a:extLst>
              <a:ext uri="{FF2B5EF4-FFF2-40B4-BE49-F238E27FC236}">
                <a16:creationId xmlns:a16="http://schemas.microsoft.com/office/drawing/2014/main" xmlns="" id="{533B74B0-30B9-45C2-9AE6-45D1978AAFAE}"/>
              </a:ext>
            </a:extLst>
          </p:cNvPr>
          <p:cNvSpPr>
            <a:spLocks noGrp="1"/>
          </p:cNvSpPr>
          <p:nvPr>
            <p:ph type="sldNum" sz="quarter" idx="12"/>
          </p:nvPr>
        </p:nvSpPr>
        <p:spPr>
          <a:xfrm>
            <a:off x="11363696" y="6455739"/>
            <a:ext cx="294460" cy="187367"/>
          </a:xfrm>
        </p:spPr>
        <p:txBody>
          <a:bodyPr lIns="0" tIns="0" rIns="0" bIns="0"/>
          <a:lstStyle>
            <a:lvl1pPr algn="ctr">
              <a:defRPr sz="900">
                <a:solidFill>
                  <a:srgbClr val="2C567A"/>
                </a:solidFill>
                <a:latin typeface="+mn-lt"/>
              </a:defRPr>
            </a:lvl1pPr>
          </a:lstStyle>
          <a:p>
            <a:fld id="{9EC71654-96A5-4280-94F3-931C61A9F92C}" type="slidenum">
              <a:rPr lang="en-US" noProof="0" smtClean="0"/>
              <a:pPr/>
              <a:t>‹#›</a:t>
            </a:fld>
            <a:endParaRPr lang="en-US" noProof="0" dirty="0"/>
          </a:p>
        </p:txBody>
      </p:sp>
      <p:sp>
        <p:nvSpPr>
          <p:cNvPr id="15" name="Picture Placeholder 14">
            <a:extLst>
              <a:ext uri="{FF2B5EF4-FFF2-40B4-BE49-F238E27FC236}">
                <a16:creationId xmlns:a16="http://schemas.microsoft.com/office/drawing/2014/main" xmlns="" id="{B5A30B6B-EEDB-4142-8138-D50F5A307D76}"/>
              </a:ext>
            </a:extLst>
          </p:cNvPr>
          <p:cNvSpPr>
            <a:spLocks noGrp="1"/>
          </p:cNvSpPr>
          <p:nvPr>
            <p:ph type="pic" sz="quarter" idx="13"/>
          </p:nvPr>
        </p:nvSpPr>
        <p:spPr>
          <a:xfrm>
            <a:off x="2993041" y="2270376"/>
            <a:ext cx="6206400" cy="4587625"/>
          </a:xfrm>
          <a:custGeom>
            <a:avLst/>
            <a:gdLst>
              <a:gd name="connsiteX0" fmla="*/ 3103200 w 6206400"/>
              <a:gd name="connsiteY0" fmla="*/ 0 h 4587625"/>
              <a:gd name="connsiteX1" fmla="*/ 6206400 w 6206400"/>
              <a:gd name="connsiteY1" fmla="*/ 3103200 h 4587625"/>
              <a:gd name="connsiteX2" fmla="*/ 5831861 w 6206400"/>
              <a:gd name="connsiteY2" fmla="*/ 4582370 h 4587625"/>
              <a:gd name="connsiteX3" fmla="*/ 5828668 w 6206400"/>
              <a:gd name="connsiteY3" fmla="*/ 4587625 h 4587625"/>
              <a:gd name="connsiteX4" fmla="*/ 377733 w 6206400"/>
              <a:gd name="connsiteY4" fmla="*/ 4587625 h 4587625"/>
              <a:gd name="connsiteX5" fmla="*/ 374540 w 6206400"/>
              <a:gd name="connsiteY5" fmla="*/ 4582370 h 4587625"/>
              <a:gd name="connsiteX6" fmla="*/ 0 w 6206400"/>
              <a:gd name="connsiteY6" fmla="*/ 3103200 h 4587625"/>
              <a:gd name="connsiteX7" fmla="*/ 3103200 w 6206400"/>
              <a:gd name="connsiteY7" fmla="*/ 0 h 458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206400" h="4587625">
                <a:moveTo>
                  <a:pt x="3103200" y="0"/>
                </a:moveTo>
                <a:cubicBezTo>
                  <a:pt x="4817050" y="0"/>
                  <a:pt x="6206400" y="1389350"/>
                  <a:pt x="6206400" y="3103200"/>
                </a:cubicBezTo>
                <a:cubicBezTo>
                  <a:pt x="6206400" y="3638778"/>
                  <a:pt x="6070721" y="4142667"/>
                  <a:pt x="5831861" y="4582370"/>
                </a:cubicBezTo>
                <a:lnTo>
                  <a:pt x="5828668" y="4587625"/>
                </a:lnTo>
                <a:lnTo>
                  <a:pt x="377733" y="4587625"/>
                </a:lnTo>
                <a:lnTo>
                  <a:pt x="374540" y="4582370"/>
                </a:lnTo>
                <a:cubicBezTo>
                  <a:pt x="135679" y="4142667"/>
                  <a:pt x="0" y="3638778"/>
                  <a:pt x="0" y="3103200"/>
                </a:cubicBezTo>
                <a:cubicBezTo>
                  <a:pt x="0" y="1389350"/>
                  <a:pt x="1389350" y="0"/>
                  <a:pt x="3103200" y="0"/>
                </a:cubicBezTo>
                <a:close/>
              </a:path>
            </a:pathLst>
          </a:custGeom>
          <a:solidFill>
            <a:schemeClr val="bg2"/>
          </a:solidFill>
        </p:spPr>
        <p:txBody>
          <a:bodyPr wrap="square" anchor="ctr">
            <a:noAutofit/>
          </a:bodyPr>
          <a:lstStyle>
            <a:lvl1pPr marL="0" indent="0" algn="ctr">
              <a:buNone/>
              <a:defRPr sz="2400"/>
            </a:lvl1pPr>
          </a:lstStyle>
          <a:p>
            <a:r>
              <a:rPr lang="en-US" noProof="0"/>
              <a:t>Click icon to add picture</a:t>
            </a:r>
            <a:endParaRPr lang="en-US" noProof="0" dirty="0"/>
          </a:p>
        </p:txBody>
      </p:sp>
      <p:pic>
        <p:nvPicPr>
          <p:cNvPr id="9" name="Picture 8"/>
          <p:cNvPicPr/>
          <p:nvPr userDrawn="1"/>
        </p:nvPicPr>
        <p:blipFill>
          <a:blip r:embed="rId2" cstate="print">
            <a:extLst>
              <a:ext uri="{28A0092B-C50C-407E-A947-70E740481C1C}">
                <a14:useLocalDpi xmlns="" xmlns:wpc="http://schemas.microsoft.com/office/word/2010/wordprocessingCanvas" xmlns:cx="http://schemas.microsoft.com/office/drawing/2014/chartex" xmlns:cx1="http://schemas.microsoft.com/office/drawing/2015/9/8/chartex" xmlns:cx2="http://schemas.microsoft.com/office/drawing/2015/10/21/chartex" xmlns:cx3="http://schemas.microsoft.com/office/drawing/2016/5/9/chartex" xmlns:cx4="http://schemas.microsoft.com/office/drawing/2016/5/10/chartex" xmlns:cx5="http://schemas.microsoft.com/office/drawing/2016/5/11/chartex" xmlns:cx6="http://schemas.microsoft.com/office/drawing/2016/5/12/chartex" xmlns:cx7="http://schemas.microsoft.com/office/drawing/2016/5/13/chartex" xmlns:cx8="http://schemas.microsoft.com/office/drawing/2016/5/14/chartex" xmlns:mc="http://schemas.openxmlformats.org/markup-compatibility/2006" xmlns:aink="http://schemas.microsoft.com/office/drawing/2016/ink" xmlns:am3d="http://schemas.microsoft.com/office/drawing/2017/model3d" xmlns:o="urn:schemas-microsoft-com:office:office" xmlns:oel="http://schemas.microsoft.com/office/2019/extlst"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16cex="http://schemas.microsoft.com/office/word/2018/wordml/cex" xmlns:w16cid="http://schemas.microsoft.com/office/word/2016/wordml/cid" xmlns:w16="http://schemas.microsoft.com/office/word/2018/wordml" xmlns:w16sdtdh="http://schemas.microsoft.com/office/word/2020/wordml/sdtdatahash"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tretch>
            <a:fillRect/>
          </a:stretch>
        </p:blipFill>
        <p:spPr>
          <a:xfrm>
            <a:off x="381001" y="5952672"/>
            <a:ext cx="649514" cy="680357"/>
          </a:xfrm>
          <a:prstGeom prst="rect">
            <a:avLst/>
          </a:prstGeom>
        </p:spPr>
      </p:pic>
    </p:spTree>
    <p:extLst>
      <p:ext uri="{BB962C8B-B14F-4D97-AF65-F5344CB8AC3E}">
        <p14:creationId xmlns:p14="http://schemas.microsoft.com/office/powerpoint/2010/main" xmlns="" val="2750495570"/>
      </p:ext>
    </p:extLst>
  </p:cSld>
  <p:clrMapOvr>
    <a:masterClrMapping/>
  </p:clrMapOvr>
  <p:extLst mod="1">
    <p:ext uri="{DCECCB84-F9BA-43D5-87BE-67443E8EF086}">
      <p15:sldGuideLst xmlns:p15="http://schemas.microsoft.com/office/powerpoint/2012/main" xmlns="">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with Imag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FEE9886-36F0-4E06-A3A6-D8F00B0665A1}"/>
              </a:ext>
            </a:extLst>
          </p:cNvPr>
          <p:cNvSpPr>
            <a:spLocks noGrp="1"/>
          </p:cNvSpPr>
          <p:nvPr>
            <p:ph idx="1"/>
          </p:nvPr>
        </p:nvSpPr>
        <p:spPr>
          <a:xfrm>
            <a:off x="6591298" y="1825625"/>
            <a:ext cx="4914189" cy="4351338"/>
          </a:xfrm>
        </p:spPr>
        <p:txBody>
          <a:bodyPr lIns="0" tIns="0" rIns="0" bIns="0">
            <a:noAutofit/>
          </a:bodyPr>
          <a:lstStyle>
            <a:lvl1pPr>
              <a:defRPr sz="2400"/>
            </a:lvl1pPr>
            <a:lvl2pPr>
              <a:defRPr sz="2000"/>
            </a:lvl2pPr>
            <a:lvl3pPr>
              <a:defRPr sz="1800"/>
            </a:lvl3pPr>
            <a:lvl4pPr>
              <a:defRPr sz="1600"/>
            </a:lvl4pPr>
            <a:lvl5pPr>
              <a:defRPr sz="1600"/>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US" noProof="0" dirty="0"/>
          </a:p>
        </p:txBody>
      </p:sp>
      <p:sp>
        <p:nvSpPr>
          <p:cNvPr id="7" name="Rectangle 6">
            <a:extLst>
              <a:ext uri="{FF2B5EF4-FFF2-40B4-BE49-F238E27FC236}">
                <a16:creationId xmlns:a16="http://schemas.microsoft.com/office/drawing/2014/main" xmlns="" id="{76627016-BFC4-46D4-89DB-F72E3C3461EC}"/>
              </a:ext>
            </a:extLst>
          </p:cNvPr>
          <p:cNvSpPr/>
          <p:nvPr userDrawn="1"/>
        </p:nvSpPr>
        <p:spPr>
          <a:xfrm rot="10800000">
            <a:off x="10269346"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grpSp>
        <p:nvGrpSpPr>
          <p:cNvPr id="10" name="Group 9">
            <a:extLst>
              <a:ext uri="{FF2B5EF4-FFF2-40B4-BE49-F238E27FC236}">
                <a16:creationId xmlns:a16="http://schemas.microsoft.com/office/drawing/2014/main" xmlns="" id="{42E17FB3-B5C4-4B3A-A57B-C6493A9D0C66}"/>
              </a:ext>
            </a:extLst>
          </p:cNvPr>
          <p:cNvGrpSpPr/>
          <p:nvPr userDrawn="1"/>
        </p:nvGrpSpPr>
        <p:grpSpPr>
          <a:xfrm rot="8650774">
            <a:off x="5037655" y="4336093"/>
            <a:ext cx="1905000" cy="2354263"/>
            <a:chOff x="11114088" y="2241550"/>
            <a:chExt cx="1905000" cy="2354263"/>
          </a:xfrm>
          <a:solidFill>
            <a:schemeClr val="bg2"/>
          </a:solidFill>
        </p:grpSpPr>
        <p:sp>
          <p:nvSpPr>
            <p:cNvPr id="11" name="Freeform 5">
              <a:extLst>
                <a:ext uri="{FF2B5EF4-FFF2-40B4-BE49-F238E27FC236}">
                  <a16:creationId xmlns:a16="http://schemas.microsoft.com/office/drawing/2014/main" xmlns="" id="{DCA6C454-F761-4265-BB5E-DFD947CC3592}"/>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2" name="Freeform 6">
              <a:extLst>
                <a:ext uri="{FF2B5EF4-FFF2-40B4-BE49-F238E27FC236}">
                  <a16:creationId xmlns:a16="http://schemas.microsoft.com/office/drawing/2014/main" xmlns="" id="{6B853B2F-9E1C-4AC4-9344-8610498D5B52}"/>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3" name="Freeform 7">
              <a:extLst>
                <a:ext uri="{FF2B5EF4-FFF2-40B4-BE49-F238E27FC236}">
                  <a16:creationId xmlns:a16="http://schemas.microsoft.com/office/drawing/2014/main" xmlns="" id="{B7FCC84B-2235-4948-8277-8363DFC691A4}"/>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
        <p:nvSpPr>
          <p:cNvPr id="15" name="Oval 14">
            <a:extLst>
              <a:ext uri="{FF2B5EF4-FFF2-40B4-BE49-F238E27FC236}">
                <a16:creationId xmlns:a16="http://schemas.microsoft.com/office/drawing/2014/main" xmlns="" id="{EF515B4A-CB20-4847-8E00-0DD66F1FEBB4}"/>
              </a:ext>
            </a:extLst>
          </p:cNvPr>
          <p:cNvSpPr/>
          <p:nvPr userDrawn="1"/>
        </p:nvSpPr>
        <p:spPr>
          <a:xfrm>
            <a:off x="11371669" y="6409397"/>
            <a:ext cx="280051" cy="2800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Slide Number Placeholder 5">
            <a:extLst>
              <a:ext uri="{FF2B5EF4-FFF2-40B4-BE49-F238E27FC236}">
                <a16:creationId xmlns:a16="http://schemas.microsoft.com/office/drawing/2014/main" xmlns="" id="{996B64B9-1DF0-4EE9-BAB5-72AFA94B9AFD}"/>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9EC71654-96A5-4280-94F3-931C61A9F92C}" type="slidenum">
              <a:rPr lang="en-US" noProof="0" smtClean="0"/>
              <a:pPr/>
              <a:t>‹#›</a:t>
            </a:fld>
            <a:endParaRPr lang="en-US" noProof="0" dirty="0"/>
          </a:p>
        </p:txBody>
      </p:sp>
      <p:sp>
        <p:nvSpPr>
          <p:cNvPr id="23" name="Picture Placeholder 22">
            <a:extLst>
              <a:ext uri="{FF2B5EF4-FFF2-40B4-BE49-F238E27FC236}">
                <a16:creationId xmlns:a16="http://schemas.microsoft.com/office/drawing/2014/main" xmlns="" id="{26619E66-5354-4D60-8529-27917AC037C0}"/>
              </a:ext>
            </a:extLst>
          </p:cNvPr>
          <p:cNvSpPr>
            <a:spLocks noGrp="1"/>
          </p:cNvSpPr>
          <p:nvPr>
            <p:ph type="pic" sz="quarter" idx="13"/>
          </p:nvPr>
        </p:nvSpPr>
        <p:spPr>
          <a:xfrm>
            <a:off x="-719222" y="0"/>
            <a:ext cx="6307353" cy="5780372"/>
          </a:xfrm>
          <a:custGeom>
            <a:avLst/>
            <a:gdLst>
              <a:gd name="connsiteX0" fmla="*/ 760444 w 6307353"/>
              <a:gd name="connsiteY0" fmla="*/ 0 h 5780372"/>
              <a:gd name="connsiteX1" fmla="*/ 6307353 w 6307353"/>
              <a:gd name="connsiteY1" fmla="*/ 0 h 5780372"/>
              <a:gd name="connsiteX2" fmla="*/ 6307353 w 6307353"/>
              <a:gd name="connsiteY2" fmla="*/ 4515612 h 5780372"/>
              <a:gd name="connsiteX3" fmla="*/ 6110746 w 6307353"/>
              <a:gd name="connsiteY3" fmla="*/ 4731934 h 5780372"/>
              <a:gd name="connsiteX4" fmla="*/ 3579592 w 6307353"/>
              <a:gd name="connsiteY4" fmla="*/ 5780372 h 5780372"/>
              <a:gd name="connsiteX5" fmla="*/ 0 w 6307353"/>
              <a:gd name="connsiteY5" fmla="*/ 2200780 h 5780372"/>
              <a:gd name="connsiteX6" fmla="*/ 611338 w 6307353"/>
              <a:gd name="connsiteY6" fmla="*/ 199396 h 5780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07353" h="5780372">
                <a:moveTo>
                  <a:pt x="760444" y="0"/>
                </a:moveTo>
                <a:lnTo>
                  <a:pt x="6307353" y="0"/>
                </a:lnTo>
                <a:lnTo>
                  <a:pt x="6307353" y="4515612"/>
                </a:lnTo>
                <a:lnTo>
                  <a:pt x="6110746" y="4731934"/>
                </a:lnTo>
                <a:cubicBezTo>
                  <a:pt x="5462967" y="5379713"/>
                  <a:pt x="4568069" y="5780372"/>
                  <a:pt x="3579592" y="5780372"/>
                </a:cubicBezTo>
                <a:cubicBezTo>
                  <a:pt x="1602638" y="5780372"/>
                  <a:pt x="0" y="4177734"/>
                  <a:pt x="0" y="2200780"/>
                </a:cubicBezTo>
                <a:cubicBezTo>
                  <a:pt x="0" y="1459422"/>
                  <a:pt x="225371" y="770703"/>
                  <a:pt x="611338" y="199396"/>
                </a:cubicBezTo>
                <a:close/>
              </a:path>
            </a:pathLst>
          </a:custGeom>
          <a:solidFill>
            <a:schemeClr val="bg2"/>
          </a:solidFill>
        </p:spPr>
        <p:txBody>
          <a:bodyPr wrap="square" anchor="ctr">
            <a:noAutofit/>
          </a:bodyPr>
          <a:lstStyle>
            <a:lvl1pPr marL="0" indent="0" algn="ctr">
              <a:buNone/>
              <a:defRPr/>
            </a:lvl1pPr>
          </a:lstStyle>
          <a:p>
            <a:r>
              <a:rPr lang="en-US" noProof="0"/>
              <a:t>Click icon to add picture</a:t>
            </a:r>
            <a:endParaRPr lang="en-US" noProof="0" dirty="0"/>
          </a:p>
        </p:txBody>
      </p:sp>
      <p:sp>
        <p:nvSpPr>
          <p:cNvPr id="14" name="Title 1">
            <a:extLst>
              <a:ext uri="{FF2B5EF4-FFF2-40B4-BE49-F238E27FC236}">
                <a16:creationId xmlns:a16="http://schemas.microsoft.com/office/drawing/2014/main" xmlns="" id="{2E646B4F-6CCB-724C-9D5E-6D5770023939}"/>
              </a:ext>
            </a:extLst>
          </p:cNvPr>
          <p:cNvSpPr>
            <a:spLocks noGrp="1"/>
          </p:cNvSpPr>
          <p:nvPr>
            <p:ph type="title"/>
          </p:nvPr>
        </p:nvSpPr>
        <p:spPr>
          <a:xfrm>
            <a:off x="6568276" y="499595"/>
            <a:ext cx="4937211" cy="1325563"/>
          </a:xfrm>
        </p:spPr>
        <p:txBody>
          <a:bodyPr lIns="0" tIns="0" rIns="0" bIns="0">
            <a:noAutofit/>
          </a:bodyPr>
          <a:lstStyle>
            <a:lvl1pPr>
              <a:defRPr sz="3200" b="1" cap="all" baseline="0"/>
            </a:lvl1pPr>
          </a:lstStyle>
          <a:p>
            <a:r>
              <a:rPr lang="en-US" noProof="0"/>
              <a:t>Click to edit Master title style</a:t>
            </a:r>
            <a:endParaRPr lang="en-US" noProof="0" dirty="0"/>
          </a:p>
        </p:txBody>
      </p:sp>
      <p:pic>
        <p:nvPicPr>
          <p:cNvPr id="17" name="Picture 16"/>
          <p:cNvPicPr/>
          <p:nvPr userDrawn="1"/>
        </p:nvPicPr>
        <p:blipFill>
          <a:blip r:embed="rId2" cstate="print">
            <a:extLst>
              <a:ext uri="{28A0092B-C50C-407E-A947-70E740481C1C}">
                <a14:useLocalDpi xmlns="" xmlns:wpc="http://schemas.microsoft.com/office/word/2010/wordprocessingCanvas" xmlns:cx="http://schemas.microsoft.com/office/drawing/2014/chartex" xmlns:cx1="http://schemas.microsoft.com/office/drawing/2015/9/8/chartex" xmlns:cx2="http://schemas.microsoft.com/office/drawing/2015/10/21/chartex" xmlns:cx3="http://schemas.microsoft.com/office/drawing/2016/5/9/chartex" xmlns:cx4="http://schemas.microsoft.com/office/drawing/2016/5/10/chartex" xmlns:cx5="http://schemas.microsoft.com/office/drawing/2016/5/11/chartex" xmlns:cx6="http://schemas.microsoft.com/office/drawing/2016/5/12/chartex" xmlns:cx7="http://schemas.microsoft.com/office/drawing/2016/5/13/chartex" xmlns:cx8="http://schemas.microsoft.com/office/drawing/2016/5/14/chartex" xmlns:mc="http://schemas.openxmlformats.org/markup-compatibility/2006" xmlns:aink="http://schemas.microsoft.com/office/drawing/2016/ink" xmlns:am3d="http://schemas.microsoft.com/office/drawing/2017/model3d" xmlns:o="urn:schemas-microsoft-com:office:office" xmlns:oel="http://schemas.microsoft.com/office/2019/extlst"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16cex="http://schemas.microsoft.com/office/word/2018/wordml/cex" xmlns:w16cid="http://schemas.microsoft.com/office/word/2016/wordml/cid" xmlns:w16="http://schemas.microsoft.com/office/word/2018/wordml" xmlns:w16sdtdh="http://schemas.microsoft.com/office/word/2020/wordml/sdtdatahash"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tretch>
            <a:fillRect/>
          </a:stretch>
        </p:blipFill>
        <p:spPr>
          <a:xfrm>
            <a:off x="293914" y="5950980"/>
            <a:ext cx="576943" cy="692934"/>
          </a:xfrm>
          <a:prstGeom prst="rect">
            <a:avLst/>
          </a:prstGeom>
        </p:spPr>
      </p:pic>
    </p:spTree>
    <p:extLst>
      <p:ext uri="{BB962C8B-B14F-4D97-AF65-F5344CB8AC3E}">
        <p14:creationId xmlns:p14="http://schemas.microsoft.com/office/powerpoint/2010/main" xmlns="" val="16962084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02">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sp>
        <p:nvSpPr>
          <p:cNvPr id="15" name="Oval 14">
            <a:extLst>
              <a:ext uri="{FF2B5EF4-FFF2-40B4-BE49-F238E27FC236}">
                <a16:creationId xmlns:a16="http://schemas.microsoft.com/office/drawing/2014/main" xmlns="" id="{EF515B4A-CB20-4847-8E00-0DD66F1FEBB4}"/>
              </a:ext>
            </a:extLst>
          </p:cNvPr>
          <p:cNvSpPr/>
          <p:nvPr userDrawn="1"/>
        </p:nvSpPr>
        <p:spPr>
          <a:xfrm>
            <a:off x="11371669" y="6409397"/>
            <a:ext cx="280051" cy="2800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Slide Number Placeholder 5">
            <a:extLst>
              <a:ext uri="{FF2B5EF4-FFF2-40B4-BE49-F238E27FC236}">
                <a16:creationId xmlns:a16="http://schemas.microsoft.com/office/drawing/2014/main" xmlns="" id="{996B64B9-1DF0-4EE9-BAB5-72AFA94B9AFD}"/>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9EC71654-96A5-4280-94F3-931C61A9F92C}" type="slidenum">
              <a:rPr lang="en-US" noProof="0" smtClean="0"/>
              <a:pPr/>
              <a:t>‹#›</a:t>
            </a:fld>
            <a:endParaRPr lang="en-US" noProof="0" dirty="0"/>
          </a:p>
        </p:txBody>
      </p:sp>
      <p:sp>
        <p:nvSpPr>
          <p:cNvPr id="14" name="Rectangle 13">
            <a:extLst>
              <a:ext uri="{FF2B5EF4-FFF2-40B4-BE49-F238E27FC236}">
                <a16:creationId xmlns:a16="http://schemas.microsoft.com/office/drawing/2014/main" xmlns="" id="{9D415693-E2CB-4DB4-B07C-2F96B0CAB302}"/>
              </a:ext>
            </a:extLst>
          </p:cNvPr>
          <p:cNvSpPr/>
          <p:nvPr userDrawn="1"/>
        </p:nvSpPr>
        <p:spPr>
          <a:xfrm>
            <a:off x="11858171" y="1003050"/>
            <a:ext cx="333829" cy="4880927"/>
          </a:xfrm>
          <a:prstGeom prst="rect">
            <a:avLst/>
          </a:prstGeom>
          <a:solidFill>
            <a:schemeClr val="accent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pic>
        <p:nvPicPr>
          <p:cNvPr id="12" name="Picture 11"/>
          <p:cNvPicPr/>
          <p:nvPr userDrawn="1"/>
        </p:nvPicPr>
        <p:blipFill>
          <a:blip r:embed="rId2" cstate="print">
            <a:extLst>
              <a:ext uri="{28A0092B-C50C-407E-A947-70E740481C1C}">
                <a14:useLocalDpi xmlns="" xmlns:wpc="http://schemas.microsoft.com/office/word/2010/wordprocessingCanvas" xmlns:cx="http://schemas.microsoft.com/office/drawing/2014/chartex" xmlns:cx1="http://schemas.microsoft.com/office/drawing/2015/9/8/chartex" xmlns:cx2="http://schemas.microsoft.com/office/drawing/2015/10/21/chartex" xmlns:cx3="http://schemas.microsoft.com/office/drawing/2016/5/9/chartex" xmlns:cx4="http://schemas.microsoft.com/office/drawing/2016/5/10/chartex" xmlns:cx5="http://schemas.microsoft.com/office/drawing/2016/5/11/chartex" xmlns:cx6="http://schemas.microsoft.com/office/drawing/2016/5/12/chartex" xmlns:cx7="http://schemas.microsoft.com/office/drawing/2016/5/13/chartex" xmlns:cx8="http://schemas.microsoft.com/office/drawing/2016/5/14/chartex" xmlns:mc="http://schemas.openxmlformats.org/markup-compatibility/2006" xmlns:aink="http://schemas.microsoft.com/office/drawing/2016/ink" xmlns:am3d="http://schemas.microsoft.com/office/drawing/2017/model3d" xmlns:o="urn:schemas-microsoft-com:office:office" xmlns:oel="http://schemas.microsoft.com/office/2019/extlst"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16cex="http://schemas.microsoft.com/office/word/2018/wordml/cex" xmlns:w16cid="http://schemas.microsoft.com/office/word/2016/wordml/cid" xmlns:w16="http://schemas.microsoft.com/office/word/2018/wordml" xmlns:w16sdtdh="http://schemas.microsoft.com/office/word/2020/wordml/sdtdatahash"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tretch>
            <a:fillRect/>
          </a:stretch>
        </p:blipFill>
        <p:spPr>
          <a:xfrm>
            <a:off x="366486" y="5822043"/>
            <a:ext cx="638980" cy="767443"/>
          </a:xfrm>
          <a:prstGeom prst="rect">
            <a:avLst/>
          </a:prstGeom>
        </p:spPr>
      </p:pic>
    </p:spTree>
    <p:extLst>
      <p:ext uri="{BB962C8B-B14F-4D97-AF65-F5344CB8AC3E}">
        <p14:creationId xmlns:p14="http://schemas.microsoft.com/office/powerpoint/2010/main" xmlns="" val="19699861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03">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12E4E194-63F1-4D43-AC02-75733DF045E9}"/>
              </a:ext>
            </a:extLst>
          </p:cNvPr>
          <p:cNvSpPr/>
          <p:nvPr userDrawn="1"/>
        </p:nvSpPr>
        <p:spPr>
          <a:xfrm>
            <a:off x="8308181" y="1630018"/>
            <a:ext cx="3883819" cy="437321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2" name="Oval 21">
            <a:extLst>
              <a:ext uri="{FF2B5EF4-FFF2-40B4-BE49-F238E27FC236}">
                <a16:creationId xmlns:a16="http://schemas.microsoft.com/office/drawing/2014/main" xmlns="" id="{E799E3E2-888B-2343-9A63-F84C03265CB5}"/>
              </a:ext>
            </a:extLst>
          </p:cNvPr>
          <p:cNvSpPr>
            <a:spLocks noChangeAspect="1"/>
          </p:cNvSpPr>
          <p:nvPr userDrawn="1"/>
        </p:nvSpPr>
        <p:spPr>
          <a:xfrm>
            <a:off x="9833702" y="1823757"/>
            <a:ext cx="832104" cy="832104"/>
          </a:xfrm>
          <a:prstGeom prst="ellipse">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3" name="Picture Placeholder 11">
            <a:extLst>
              <a:ext uri="{FF2B5EF4-FFF2-40B4-BE49-F238E27FC236}">
                <a16:creationId xmlns:a16="http://schemas.microsoft.com/office/drawing/2014/main" xmlns="" id="{8FEDE8EF-5B7A-A741-9A56-D365CAE01B62}"/>
              </a:ext>
            </a:extLst>
          </p:cNvPr>
          <p:cNvSpPr>
            <a:spLocks noGrp="1"/>
          </p:cNvSpPr>
          <p:nvPr>
            <p:ph type="pic" sz="quarter" idx="19" hasCustomPrompt="1"/>
          </p:nvPr>
        </p:nvSpPr>
        <p:spPr>
          <a:xfrm>
            <a:off x="9998318" y="1988373"/>
            <a:ext cx="502873" cy="502873"/>
          </a:xfrm>
          <a:prstGeom prst="rect">
            <a:avLst/>
          </a:prstGeom>
          <a:noFill/>
        </p:spPr>
        <p:txBody>
          <a:bodyPr lIns="0" rIns="0" anchor="ctr">
            <a:noAutofit/>
          </a:bodyPr>
          <a:lstStyle>
            <a:lvl1pPr marL="0" indent="0" algn="ctr">
              <a:buNone/>
              <a:defRPr sz="1100">
                <a:solidFill>
                  <a:schemeClr val="bg1"/>
                </a:solidFill>
              </a:defRPr>
            </a:lvl1pPr>
          </a:lstStyle>
          <a:p>
            <a:r>
              <a:rPr lang="en-US" noProof="0" dirty="0"/>
              <a:t>icon</a:t>
            </a:r>
          </a:p>
        </p:txBody>
      </p:sp>
      <p:sp>
        <p:nvSpPr>
          <p:cNvPr id="9" name="Rectangle 8">
            <a:extLst>
              <a:ext uri="{FF2B5EF4-FFF2-40B4-BE49-F238E27FC236}">
                <a16:creationId xmlns:a16="http://schemas.microsoft.com/office/drawing/2014/main" xmlns="" id="{3755C1FB-E61C-4BBC-8179-D34908DEA1B6}"/>
              </a:ext>
            </a:extLst>
          </p:cNvPr>
          <p:cNvSpPr/>
          <p:nvPr userDrawn="1"/>
        </p:nvSpPr>
        <p:spPr>
          <a:xfrm>
            <a:off x="0" y="1630018"/>
            <a:ext cx="3883819" cy="437321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4" name="Oval 3">
            <a:extLst>
              <a:ext uri="{FF2B5EF4-FFF2-40B4-BE49-F238E27FC236}">
                <a16:creationId xmlns:a16="http://schemas.microsoft.com/office/drawing/2014/main" xmlns="" id="{8C1E0992-271E-4948-9461-C7AA54AF8FEA}"/>
              </a:ext>
            </a:extLst>
          </p:cNvPr>
          <p:cNvSpPr>
            <a:spLocks noChangeAspect="1"/>
          </p:cNvSpPr>
          <p:nvPr userDrawn="1"/>
        </p:nvSpPr>
        <p:spPr>
          <a:xfrm>
            <a:off x="1526011" y="1823757"/>
            <a:ext cx="832104" cy="832104"/>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xmlns="" id="{32970CD0-696D-4313-96BA-4AA72C813BD0}"/>
              </a:ext>
            </a:extLst>
          </p:cNvPr>
          <p:cNvSpPr>
            <a:spLocks noGrp="1"/>
          </p:cNvSpPr>
          <p:nvPr>
            <p:ph type="title"/>
          </p:nvPr>
        </p:nvSpPr>
        <p:spPr>
          <a:xfrm>
            <a:off x="515938" y="246621"/>
            <a:ext cx="11150600" cy="920336"/>
          </a:xfrm>
        </p:spPr>
        <p:txBody>
          <a:bodyPr lIns="0" tIns="0" rIns="0" bIns="0" anchor="b">
            <a:noAutofit/>
          </a:bodyPr>
          <a:lstStyle>
            <a:lvl1pPr>
              <a:defRPr sz="3200" b="1" cap="all" baseline="0"/>
            </a:lvl1pPr>
          </a:lstStyle>
          <a:p>
            <a:r>
              <a:rPr lang="en-US" noProof="0"/>
              <a:t>Click to edit Master title style</a:t>
            </a:r>
          </a:p>
        </p:txBody>
      </p:sp>
      <p:sp>
        <p:nvSpPr>
          <p:cNvPr id="3" name="Content Placeholder 2">
            <a:extLst>
              <a:ext uri="{FF2B5EF4-FFF2-40B4-BE49-F238E27FC236}">
                <a16:creationId xmlns:a16="http://schemas.microsoft.com/office/drawing/2014/main" xmlns="" id="{0FEE9886-36F0-4E06-A3A6-D8F00B0665A1}"/>
              </a:ext>
            </a:extLst>
          </p:cNvPr>
          <p:cNvSpPr>
            <a:spLocks noGrp="1"/>
          </p:cNvSpPr>
          <p:nvPr>
            <p:ph idx="1" hasCustomPrompt="1"/>
          </p:nvPr>
        </p:nvSpPr>
        <p:spPr>
          <a:xfrm>
            <a:off x="219126" y="3207024"/>
            <a:ext cx="3445566" cy="2504663"/>
          </a:xfrm>
        </p:spPr>
        <p:txBody>
          <a:bodyPr lIns="0" tIns="0" rIns="0" bIns="0">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a:t>Edit Master text styles</a:t>
            </a:r>
          </a:p>
        </p:txBody>
      </p:sp>
      <p:sp>
        <p:nvSpPr>
          <p:cNvPr id="7" name="Rectangle 6">
            <a:extLst>
              <a:ext uri="{FF2B5EF4-FFF2-40B4-BE49-F238E27FC236}">
                <a16:creationId xmlns:a16="http://schemas.microsoft.com/office/drawing/2014/main" xmlns=""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pic>
        <p:nvPicPr>
          <p:cNvPr id="8" name="Picture 7">
            <a:extLst>
              <a:ext uri="{FF2B5EF4-FFF2-40B4-BE49-F238E27FC236}">
                <a16:creationId xmlns:a16="http://schemas.microsoft.com/office/drawing/2014/main" xmlns="" id="{676C557E-B5A7-4416-BCC0-5743550BF152}"/>
              </a:ext>
            </a:extLst>
          </p:cNvPr>
          <p:cNvPicPr>
            <a:picLocks noChangeAspect="1"/>
          </p:cNvPicPr>
          <p:nvPr userDrawn="1"/>
        </p:nvPicPr>
        <p:blipFill>
          <a:blip r:embed="rId2">
            <a:extLst>
              <a:ext uri="{28A0092B-C50C-407E-A947-70E740481C1C}">
                <a14:useLocalDpi xmlns:a14="http://schemas.microsoft.com/office/drawing/2010/main" xmlns=""/>
              </a:ext>
            </a:extLst>
          </a:blip>
          <a:stretch>
            <a:fillRect/>
          </a:stretch>
        </p:blipFill>
        <p:spPr>
          <a:xfrm>
            <a:off x="472046" y="6261436"/>
            <a:ext cx="1073019" cy="414000"/>
          </a:xfrm>
          <a:prstGeom prst="rect">
            <a:avLst/>
          </a:prstGeom>
        </p:spPr>
      </p:pic>
      <p:sp>
        <p:nvSpPr>
          <p:cNvPr id="15" name="Oval 14">
            <a:extLst>
              <a:ext uri="{FF2B5EF4-FFF2-40B4-BE49-F238E27FC236}">
                <a16:creationId xmlns:a16="http://schemas.microsoft.com/office/drawing/2014/main" xmlns="" id="{EF515B4A-CB20-4847-8E00-0DD66F1FEBB4}"/>
              </a:ext>
            </a:extLst>
          </p:cNvPr>
          <p:cNvSpPr/>
          <p:nvPr userDrawn="1"/>
        </p:nvSpPr>
        <p:spPr>
          <a:xfrm>
            <a:off x="11371669" y="6409397"/>
            <a:ext cx="280051" cy="2800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Slide Number Placeholder 5">
            <a:extLst>
              <a:ext uri="{FF2B5EF4-FFF2-40B4-BE49-F238E27FC236}">
                <a16:creationId xmlns:a16="http://schemas.microsoft.com/office/drawing/2014/main" xmlns="" id="{996B64B9-1DF0-4EE9-BAB5-72AFA94B9AFD}"/>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9EC71654-96A5-4280-94F3-931C61A9F92C}" type="slidenum">
              <a:rPr lang="en-US" noProof="0" smtClean="0"/>
              <a:pPr/>
              <a:t>‹#›</a:t>
            </a:fld>
            <a:endParaRPr lang="en-US" noProof="0" dirty="0"/>
          </a:p>
        </p:txBody>
      </p:sp>
      <p:sp>
        <p:nvSpPr>
          <p:cNvPr id="6" name="Picture Placeholder 5">
            <a:extLst>
              <a:ext uri="{FF2B5EF4-FFF2-40B4-BE49-F238E27FC236}">
                <a16:creationId xmlns:a16="http://schemas.microsoft.com/office/drawing/2014/main" xmlns="" id="{35B71D50-AA4B-4E0C-8F6A-0F64F2C8A8C7}"/>
              </a:ext>
            </a:extLst>
          </p:cNvPr>
          <p:cNvSpPr>
            <a:spLocks noGrp="1"/>
          </p:cNvSpPr>
          <p:nvPr>
            <p:ph type="pic" sz="quarter" idx="13"/>
          </p:nvPr>
        </p:nvSpPr>
        <p:spPr>
          <a:xfrm>
            <a:off x="3883819" y="1630018"/>
            <a:ext cx="4424362" cy="4373217"/>
          </a:xfrm>
          <a:solidFill>
            <a:schemeClr val="bg2">
              <a:lumMod val="90000"/>
            </a:schemeClr>
          </a:solidFill>
        </p:spPr>
        <p:txBody>
          <a:bodyPr anchor="ctr"/>
          <a:lstStyle>
            <a:lvl1pPr marL="0" indent="0" algn="ctr">
              <a:buNone/>
              <a:defRPr/>
            </a:lvl1pPr>
          </a:lstStyle>
          <a:p>
            <a:r>
              <a:rPr lang="en-US" noProof="0"/>
              <a:t>Click icon to add picture</a:t>
            </a:r>
            <a:endParaRPr lang="en-US" noProof="0" dirty="0"/>
          </a:p>
        </p:txBody>
      </p:sp>
      <p:sp>
        <p:nvSpPr>
          <p:cNvPr id="17" name="Content Placeholder 2">
            <a:extLst>
              <a:ext uri="{FF2B5EF4-FFF2-40B4-BE49-F238E27FC236}">
                <a16:creationId xmlns:a16="http://schemas.microsoft.com/office/drawing/2014/main" xmlns="" id="{147C9C38-5B17-467D-B581-EF28ECB11E80}"/>
              </a:ext>
            </a:extLst>
          </p:cNvPr>
          <p:cNvSpPr>
            <a:spLocks noGrp="1"/>
          </p:cNvSpPr>
          <p:nvPr>
            <p:ph idx="14" hasCustomPrompt="1"/>
          </p:nvPr>
        </p:nvSpPr>
        <p:spPr>
          <a:xfrm>
            <a:off x="8527490" y="3207024"/>
            <a:ext cx="3445200" cy="2504663"/>
          </a:xfrm>
        </p:spPr>
        <p:txBody>
          <a:bodyPr lIns="0" tIns="0" rIns="0" bIns="0">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a:t>Edit Master text styles</a:t>
            </a:r>
          </a:p>
        </p:txBody>
      </p:sp>
      <p:sp>
        <p:nvSpPr>
          <p:cNvPr id="20" name="Content Placeholder 2">
            <a:extLst>
              <a:ext uri="{FF2B5EF4-FFF2-40B4-BE49-F238E27FC236}">
                <a16:creationId xmlns:a16="http://schemas.microsoft.com/office/drawing/2014/main" xmlns="" id="{FEB88DD7-AEB5-4718-AF2D-28B5B91ED715}"/>
              </a:ext>
            </a:extLst>
          </p:cNvPr>
          <p:cNvSpPr>
            <a:spLocks noGrp="1"/>
          </p:cNvSpPr>
          <p:nvPr>
            <p:ph idx="15" hasCustomPrompt="1"/>
          </p:nvPr>
        </p:nvSpPr>
        <p:spPr>
          <a:xfrm>
            <a:off x="219126" y="2711636"/>
            <a:ext cx="3445566" cy="495389"/>
          </a:xfrm>
        </p:spPr>
        <p:txBody>
          <a:bodyPr lIns="0" tIns="0" rIns="0" bIns="0" anchor="ctr">
            <a:noAutofit/>
          </a:bodyPr>
          <a:lstStyle>
            <a:lvl1pPr marL="0" indent="0" algn="ctr">
              <a:buNone/>
              <a:defRPr sz="1800" b="1" cap="all" baseline="0">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a:t>Edit Master text styles</a:t>
            </a:r>
          </a:p>
        </p:txBody>
      </p:sp>
      <p:sp>
        <p:nvSpPr>
          <p:cNvPr id="21" name="Content Placeholder 2">
            <a:extLst>
              <a:ext uri="{FF2B5EF4-FFF2-40B4-BE49-F238E27FC236}">
                <a16:creationId xmlns:a16="http://schemas.microsoft.com/office/drawing/2014/main" xmlns="" id="{F694448B-800C-40EF-8F61-18C018E8374C}"/>
              </a:ext>
            </a:extLst>
          </p:cNvPr>
          <p:cNvSpPr>
            <a:spLocks noGrp="1"/>
          </p:cNvSpPr>
          <p:nvPr>
            <p:ph idx="16" hasCustomPrompt="1"/>
          </p:nvPr>
        </p:nvSpPr>
        <p:spPr>
          <a:xfrm>
            <a:off x="8527124" y="2711636"/>
            <a:ext cx="3445566" cy="495389"/>
          </a:xfrm>
        </p:spPr>
        <p:txBody>
          <a:bodyPr lIns="0" tIns="0" rIns="0" bIns="0" anchor="ctr">
            <a:noAutofit/>
          </a:bodyPr>
          <a:lstStyle>
            <a:lvl1pPr marL="0" indent="0" algn="ctr">
              <a:buNone/>
              <a:defRPr sz="1800" b="1" cap="all" baseline="0">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a:t>Edit Master text styles</a:t>
            </a:r>
          </a:p>
        </p:txBody>
      </p:sp>
      <p:sp>
        <p:nvSpPr>
          <p:cNvPr id="12" name="Picture Placeholder 11">
            <a:extLst>
              <a:ext uri="{FF2B5EF4-FFF2-40B4-BE49-F238E27FC236}">
                <a16:creationId xmlns:a16="http://schemas.microsoft.com/office/drawing/2014/main" xmlns="" id="{483B974E-5202-4EAD-9D55-4129C84BAE87}"/>
              </a:ext>
            </a:extLst>
          </p:cNvPr>
          <p:cNvSpPr>
            <a:spLocks noGrp="1"/>
          </p:cNvSpPr>
          <p:nvPr>
            <p:ph type="pic" sz="quarter" idx="17" hasCustomPrompt="1"/>
          </p:nvPr>
        </p:nvSpPr>
        <p:spPr>
          <a:xfrm>
            <a:off x="1690627" y="1988373"/>
            <a:ext cx="502873" cy="502873"/>
          </a:xfrm>
          <a:prstGeom prst="rect">
            <a:avLst/>
          </a:prstGeom>
          <a:noFill/>
        </p:spPr>
        <p:txBody>
          <a:bodyPr lIns="0" rIns="0" anchor="ctr">
            <a:noAutofit/>
          </a:bodyPr>
          <a:lstStyle>
            <a:lvl1pPr marL="0" indent="0" algn="ctr">
              <a:buNone/>
              <a:defRPr sz="1100">
                <a:solidFill>
                  <a:schemeClr val="bg1"/>
                </a:solidFill>
              </a:defRPr>
            </a:lvl1pPr>
          </a:lstStyle>
          <a:p>
            <a:r>
              <a:rPr lang="en-US" noProof="0" dirty="0"/>
              <a:t>icon</a:t>
            </a:r>
          </a:p>
        </p:txBody>
      </p:sp>
    </p:spTree>
    <p:extLst>
      <p:ext uri="{BB962C8B-B14F-4D97-AF65-F5344CB8AC3E}">
        <p14:creationId xmlns:p14="http://schemas.microsoft.com/office/powerpoint/2010/main" xmlns="" val="1741033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Layou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76627016-BFC4-46D4-89DB-F72E3C3461EC}"/>
              </a:ext>
            </a:extLst>
          </p:cNvPr>
          <p:cNvSpPr/>
          <p:nvPr userDrawn="1"/>
        </p:nvSpPr>
        <p:spPr>
          <a:xfrm rot="10800000">
            <a:off x="777150" y="0"/>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accent2"/>
              </a:solidFill>
            </a:endParaRPr>
          </a:p>
        </p:txBody>
      </p:sp>
      <p:sp>
        <p:nvSpPr>
          <p:cNvPr id="15" name="Oval 14">
            <a:extLst>
              <a:ext uri="{FF2B5EF4-FFF2-40B4-BE49-F238E27FC236}">
                <a16:creationId xmlns:a16="http://schemas.microsoft.com/office/drawing/2014/main" xmlns="" id="{EF515B4A-CB20-4847-8E00-0DD66F1FEBB4}"/>
              </a:ext>
            </a:extLst>
          </p:cNvPr>
          <p:cNvSpPr/>
          <p:nvPr userDrawn="1"/>
        </p:nvSpPr>
        <p:spPr>
          <a:xfrm>
            <a:off x="11371669" y="6409397"/>
            <a:ext cx="280051" cy="2800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Slide Number Placeholder 5">
            <a:extLst>
              <a:ext uri="{FF2B5EF4-FFF2-40B4-BE49-F238E27FC236}">
                <a16:creationId xmlns:a16="http://schemas.microsoft.com/office/drawing/2014/main" xmlns="" id="{996B64B9-1DF0-4EE9-BAB5-72AFA94B9AFD}"/>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8A3E072F-C14C-4822-97FE-C8AF1C5FC031}" type="slidenum">
              <a:rPr lang="en-US" noProof="0" smtClean="0"/>
              <a:pPr/>
              <a:t>‹#›</a:t>
            </a:fld>
            <a:endParaRPr lang="en-US" noProof="0" dirty="0"/>
          </a:p>
        </p:txBody>
      </p:sp>
      <p:sp>
        <p:nvSpPr>
          <p:cNvPr id="17" name="Rectangle 16">
            <a:extLst>
              <a:ext uri="{FF2B5EF4-FFF2-40B4-BE49-F238E27FC236}">
                <a16:creationId xmlns:a16="http://schemas.microsoft.com/office/drawing/2014/main" xmlns="" id="{9D415693-E2CB-4DB4-B07C-2F96B0CAB302}"/>
              </a:ext>
            </a:extLst>
          </p:cNvPr>
          <p:cNvSpPr/>
          <p:nvPr userDrawn="1"/>
        </p:nvSpPr>
        <p:spPr>
          <a:xfrm>
            <a:off x="11858171" y="1032078"/>
            <a:ext cx="333829" cy="4880927"/>
          </a:xfrm>
          <a:prstGeom prst="rect">
            <a:avLst/>
          </a:prstGeom>
          <a:solidFill>
            <a:schemeClr val="accent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pic>
        <p:nvPicPr>
          <p:cNvPr id="8" name="Picture 7"/>
          <p:cNvPicPr/>
          <p:nvPr userDrawn="1"/>
        </p:nvPicPr>
        <p:blipFill>
          <a:blip r:embed="rId2" cstate="print">
            <a:extLst>
              <a:ext uri="{28A0092B-C50C-407E-A947-70E740481C1C}">
                <a14:useLocalDpi xmlns="" xmlns:wpc="http://schemas.microsoft.com/office/word/2010/wordprocessingCanvas" xmlns:cx="http://schemas.microsoft.com/office/drawing/2014/chartex" xmlns:cx1="http://schemas.microsoft.com/office/drawing/2015/9/8/chartex" xmlns:cx2="http://schemas.microsoft.com/office/drawing/2015/10/21/chartex" xmlns:cx3="http://schemas.microsoft.com/office/drawing/2016/5/9/chartex" xmlns:cx4="http://schemas.microsoft.com/office/drawing/2016/5/10/chartex" xmlns:cx5="http://schemas.microsoft.com/office/drawing/2016/5/11/chartex" xmlns:cx6="http://schemas.microsoft.com/office/drawing/2016/5/12/chartex" xmlns:cx7="http://schemas.microsoft.com/office/drawing/2016/5/13/chartex" xmlns:cx8="http://schemas.microsoft.com/office/drawing/2016/5/14/chartex" xmlns:mc="http://schemas.openxmlformats.org/markup-compatibility/2006" xmlns:aink="http://schemas.microsoft.com/office/drawing/2016/ink" xmlns:am3d="http://schemas.microsoft.com/office/drawing/2017/model3d" xmlns:o="urn:schemas-microsoft-com:office:office" xmlns:oel="http://schemas.microsoft.com/office/2019/extlst"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16cex="http://schemas.microsoft.com/office/word/2018/wordml/cex" xmlns:w16cid="http://schemas.microsoft.com/office/word/2016/wordml/cid" xmlns:w16="http://schemas.microsoft.com/office/word/2018/wordml" xmlns:w16sdtdh="http://schemas.microsoft.com/office/word/2020/wordml/sdtdatahash"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tretch>
            <a:fillRect/>
          </a:stretch>
        </p:blipFill>
        <p:spPr>
          <a:xfrm>
            <a:off x="381001" y="5952672"/>
            <a:ext cx="649514" cy="680357"/>
          </a:xfrm>
          <a:prstGeom prst="rect">
            <a:avLst/>
          </a:prstGeom>
        </p:spPr>
      </p:pic>
    </p:spTree>
    <p:extLst>
      <p:ext uri="{BB962C8B-B14F-4D97-AF65-F5344CB8AC3E}">
        <p14:creationId xmlns:p14="http://schemas.microsoft.com/office/powerpoint/2010/main" xmlns="" val="8914009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xmlns="" id="{04B31150-A166-4DB3-A898-2154C9665891}"/>
              </a:ext>
            </a:extLst>
          </p:cNvPr>
          <p:cNvGrpSpPr/>
          <p:nvPr userDrawn="1"/>
        </p:nvGrpSpPr>
        <p:grpSpPr>
          <a:xfrm rot="8650774" flipH="1" flipV="1">
            <a:off x="7430044" y="-1843126"/>
            <a:ext cx="4436224" cy="5482435"/>
            <a:chOff x="11114088" y="2241550"/>
            <a:chExt cx="1905000" cy="2354263"/>
          </a:xfrm>
          <a:solidFill>
            <a:schemeClr val="bg2">
              <a:alpha val="53000"/>
            </a:schemeClr>
          </a:solidFill>
        </p:grpSpPr>
        <p:sp>
          <p:nvSpPr>
            <p:cNvPr id="12" name="Freeform 5">
              <a:extLst>
                <a:ext uri="{FF2B5EF4-FFF2-40B4-BE49-F238E27FC236}">
                  <a16:creationId xmlns:a16="http://schemas.microsoft.com/office/drawing/2014/main" xmlns="" id="{1C1A95BC-42CA-4166-918D-DF4306881408}"/>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3" name="Freeform 6">
              <a:extLst>
                <a:ext uri="{FF2B5EF4-FFF2-40B4-BE49-F238E27FC236}">
                  <a16:creationId xmlns:a16="http://schemas.microsoft.com/office/drawing/2014/main" xmlns="" id="{4B4D5F91-2158-4A30-B83C-5CC9CC6E5D4F}"/>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4" name="Freeform 7">
              <a:extLst>
                <a:ext uri="{FF2B5EF4-FFF2-40B4-BE49-F238E27FC236}">
                  <a16:creationId xmlns:a16="http://schemas.microsoft.com/office/drawing/2014/main" xmlns="" id="{C509E5D6-79CC-4E1D-AAF4-C6F28F3C1777}"/>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
        <p:nvSpPr>
          <p:cNvPr id="6" name="Title 1">
            <a:extLst>
              <a:ext uri="{FF2B5EF4-FFF2-40B4-BE49-F238E27FC236}">
                <a16:creationId xmlns:a16="http://schemas.microsoft.com/office/drawing/2014/main" xmlns="" id="{B70E2287-0F7B-4DD3-A805-DB19BBF3C716}"/>
              </a:ext>
            </a:extLst>
          </p:cNvPr>
          <p:cNvSpPr>
            <a:spLocks noGrp="1"/>
          </p:cNvSpPr>
          <p:nvPr>
            <p:ph type="title"/>
          </p:nvPr>
        </p:nvSpPr>
        <p:spPr>
          <a:xfrm>
            <a:off x="515938" y="246621"/>
            <a:ext cx="11150600" cy="920336"/>
          </a:xfrm>
        </p:spPr>
        <p:txBody>
          <a:bodyPr lIns="0" tIns="0" rIns="0" bIns="0" anchor="b">
            <a:noAutofit/>
          </a:bodyPr>
          <a:lstStyle>
            <a:lvl1pPr>
              <a:defRPr sz="3200" b="1" cap="all" baseline="0"/>
            </a:lvl1pPr>
          </a:lstStyle>
          <a:p>
            <a:r>
              <a:rPr lang="en-US" noProof="0"/>
              <a:t>Click to edit Master title style</a:t>
            </a:r>
            <a:endParaRPr lang="en-US" noProof="0" dirty="0"/>
          </a:p>
        </p:txBody>
      </p:sp>
      <p:sp>
        <p:nvSpPr>
          <p:cNvPr id="7" name="Rectangle 6">
            <a:extLst>
              <a:ext uri="{FF2B5EF4-FFF2-40B4-BE49-F238E27FC236}">
                <a16:creationId xmlns:a16="http://schemas.microsoft.com/office/drawing/2014/main" xmlns="" id="{8DCE74CE-BEFF-42B3-BF3E-C41B1B1F1EE4}"/>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sp>
        <p:nvSpPr>
          <p:cNvPr id="9" name="Oval 8">
            <a:extLst>
              <a:ext uri="{FF2B5EF4-FFF2-40B4-BE49-F238E27FC236}">
                <a16:creationId xmlns:a16="http://schemas.microsoft.com/office/drawing/2014/main" xmlns="" id="{1B26B4BC-3D52-4C1C-85FB-226F0B5201F1}"/>
              </a:ext>
            </a:extLst>
          </p:cNvPr>
          <p:cNvSpPr/>
          <p:nvPr userDrawn="1"/>
        </p:nvSpPr>
        <p:spPr>
          <a:xfrm>
            <a:off x="11371669" y="6409397"/>
            <a:ext cx="280051" cy="2800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Slide Number Placeholder 5">
            <a:extLst>
              <a:ext uri="{FF2B5EF4-FFF2-40B4-BE49-F238E27FC236}">
                <a16:creationId xmlns:a16="http://schemas.microsoft.com/office/drawing/2014/main" xmlns="" id="{CEC6B25A-6AA2-46A7-84BE-5C907CA51B02}"/>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9EC71654-96A5-4280-94F3-931C61A9F92C}" type="slidenum">
              <a:rPr lang="en-US" noProof="0" smtClean="0"/>
              <a:pPr/>
              <a:t>‹#›</a:t>
            </a:fld>
            <a:endParaRPr lang="en-US" noProof="0" dirty="0"/>
          </a:p>
        </p:txBody>
      </p:sp>
      <p:pic>
        <p:nvPicPr>
          <p:cNvPr id="15" name="Picture 14"/>
          <p:cNvPicPr/>
          <p:nvPr userDrawn="1"/>
        </p:nvPicPr>
        <p:blipFill>
          <a:blip r:embed="rId2" cstate="print">
            <a:extLst>
              <a:ext uri="{28A0092B-C50C-407E-A947-70E740481C1C}">
                <a14:useLocalDpi xmlns="" xmlns:wpc="http://schemas.microsoft.com/office/word/2010/wordprocessingCanvas" xmlns:cx="http://schemas.microsoft.com/office/drawing/2014/chartex" xmlns:cx1="http://schemas.microsoft.com/office/drawing/2015/9/8/chartex" xmlns:cx2="http://schemas.microsoft.com/office/drawing/2015/10/21/chartex" xmlns:cx3="http://schemas.microsoft.com/office/drawing/2016/5/9/chartex" xmlns:cx4="http://schemas.microsoft.com/office/drawing/2016/5/10/chartex" xmlns:cx5="http://schemas.microsoft.com/office/drawing/2016/5/11/chartex" xmlns:cx6="http://schemas.microsoft.com/office/drawing/2016/5/12/chartex" xmlns:cx7="http://schemas.microsoft.com/office/drawing/2016/5/13/chartex" xmlns:cx8="http://schemas.microsoft.com/office/drawing/2016/5/14/chartex" xmlns:mc="http://schemas.openxmlformats.org/markup-compatibility/2006" xmlns:aink="http://schemas.microsoft.com/office/drawing/2016/ink" xmlns:am3d="http://schemas.microsoft.com/office/drawing/2017/model3d" xmlns:o="urn:schemas-microsoft-com:office:office" xmlns:oel="http://schemas.microsoft.com/office/2019/extlst"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16cex="http://schemas.microsoft.com/office/word/2018/wordml/cex" xmlns:w16cid="http://schemas.microsoft.com/office/word/2016/wordml/cid" xmlns:w16="http://schemas.microsoft.com/office/word/2018/wordml" xmlns:w16sdtdh="http://schemas.microsoft.com/office/word/2020/wordml/sdtdatahash"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tretch>
            <a:fillRect/>
          </a:stretch>
        </p:blipFill>
        <p:spPr>
          <a:xfrm>
            <a:off x="381001" y="5952672"/>
            <a:ext cx="649514" cy="680357"/>
          </a:xfrm>
          <a:prstGeom prst="rect">
            <a:avLst/>
          </a:prstGeom>
        </p:spPr>
      </p:pic>
    </p:spTree>
    <p:extLst>
      <p:ext uri="{BB962C8B-B14F-4D97-AF65-F5344CB8AC3E}">
        <p14:creationId xmlns:p14="http://schemas.microsoft.com/office/powerpoint/2010/main" xmlns="" val="15647606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 Slide">
    <p:spTree>
      <p:nvGrpSpPr>
        <p:cNvPr id="1" name=""/>
        <p:cNvGrpSpPr/>
        <p:nvPr/>
      </p:nvGrpSpPr>
      <p:grpSpPr>
        <a:xfrm>
          <a:off x="0" y="0"/>
          <a:ext cx="0" cy="0"/>
          <a:chOff x="0" y="0"/>
          <a:chExt cx="0" cy="0"/>
        </a:xfrm>
      </p:grpSpPr>
      <p:grpSp>
        <p:nvGrpSpPr>
          <p:cNvPr id="35" name="Group 34">
            <a:extLst>
              <a:ext uri="{FF2B5EF4-FFF2-40B4-BE49-F238E27FC236}">
                <a16:creationId xmlns:a16="http://schemas.microsoft.com/office/drawing/2014/main" xmlns="" id="{431CD316-21C7-4FA9-A45A-374D6AE71ED5}"/>
              </a:ext>
            </a:extLst>
          </p:cNvPr>
          <p:cNvGrpSpPr/>
          <p:nvPr userDrawn="1"/>
        </p:nvGrpSpPr>
        <p:grpSpPr>
          <a:xfrm rot="8650774" flipH="1" flipV="1">
            <a:off x="7430044" y="-1843126"/>
            <a:ext cx="4436224" cy="5482435"/>
            <a:chOff x="11114088" y="2241550"/>
            <a:chExt cx="1905000" cy="2354263"/>
          </a:xfrm>
          <a:solidFill>
            <a:schemeClr val="bg2">
              <a:alpha val="53000"/>
            </a:schemeClr>
          </a:solidFill>
        </p:grpSpPr>
        <p:sp>
          <p:nvSpPr>
            <p:cNvPr id="36" name="Freeform 5">
              <a:extLst>
                <a:ext uri="{FF2B5EF4-FFF2-40B4-BE49-F238E27FC236}">
                  <a16:creationId xmlns:a16="http://schemas.microsoft.com/office/drawing/2014/main" xmlns="" id="{E107D9FB-3967-4583-A9DA-6787AF71202C}"/>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37" name="Freeform 6">
              <a:extLst>
                <a:ext uri="{FF2B5EF4-FFF2-40B4-BE49-F238E27FC236}">
                  <a16:creationId xmlns:a16="http://schemas.microsoft.com/office/drawing/2014/main" xmlns="" id="{138D5FEB-37FF-4F26-B625-CE2BE91FF21B}"/>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38" name="Freeform 7">
              <a:extLst>
                <a:ext uri="{FF2B5EF4-FFF2-40B4-BE49-F238E27FC236}">
                  <a16:creationId xmlns:a16="http://schemas.microsoft.com/office/drawing/2014/main" xmlns="" id="{6C2B67E8-673C-422C-B021-296E2E2B952D}"/>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
        <p:nvSpPr>
          <p:cNvPr id="23" name="Oval 22">
            <a:extLst>
              <a:ext uri="{FF2B5EF4-FFF2-40B4-BE49-F238E27FC236}">
                <a16:creationId xmlns:a16="http://schemas.microsoft.com/office/drawing/2014/main" xmlns="" id="{687010E4-ADF2-486D-8DF7-B0FF38C6DADF}"/>
              </a:ext>
            </a:extLst>
          </p:cNvPr>
          <p:cNvSpPr/>
          <p:nvPr userDrawn="1"/>
        </p:nvSpPr>
        <p:spPr>
          <a:xfrm>
            <a:off x="954140" y="1698469"/>
            <a:ext cx="1729332" cy="1729332"/>
          </a:xfrm>
          <a:prstGeom prst="ellipse">
            <a:avLst/>
          </a:prstGeom>
          <a:solidFill>
            <a:schemeClr val="tx1">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4" name="Oval 23">
            <a:extLst>
              <a:ext uri="{FF2B5EF4-FFF2-40B4-BE49-F238E27FC236}">
                <a16:creationId xmlns:a16="http://schemas.microsoft.com/office/drawing/2014/main" xmlns="" id="{9159AA79-2237-4A27-BBC2-D44032158D19}"/>
              </a:ext>
            </a:extLst>
          </p:cNvPr>
          <p:cNvSpPr/>
          <p:nvPr userDrawn="1"/>
        </p:nvSpPr>
        <p:spPr>
          <a:xfrm>
            <a:off x="3807539" y="1698469"/>
            <a:ext cx="1729332" cy="1729332"/>
          </a:xfrm>
          <a:prstGeom prst="ellipse">
            <a:avLst/>
          </a:prstGeom>
          <a:solidFill>
            <a:schemeClr val="tx1">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5" name="Oval 24">
            <a:extLst>
              <a:ext uri="{FF2B5EF4-FFF2-40B4-BE49-F238E27FC236}">
                <a16:creationId xmlns:a16="http://schemas.microsoft.com/office/drawing/2014/main" xmlns="" id="{0272B962-9566-42D2-B4C3-E7AA81884A83}"/>
              </a:ext>
            </a:extLst>
          </p:cNvPr>
          <p:cNvSpPr/>
          <p:nvPr userDrawn="1"/>
        </p:nvSpPr>
        <p:spPr>
          <a:xfrm>
            <a:off x="6646275" y="1698469"/>
            <a:ext cx="1729332" cy="1729332"/>
          </a:xfrm>
          <a:prstGeom prst="ellipse">
            <a:avLst/>
          </a:prstGeom>
          <a:solidFill>
            <a:schemeClr val="tx1">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6" name="Oval 25">
            <a:extLst>
              <a:ext uri="{FF2B5EF4-FFF2-40B4-BE49-F238E27FC236}">
                <a16:creationId xmlns:a16="http://schemas.microsoft.com/office/drawing/2014/main" xmlns="" id="{19733285-016C-4C38-816C-83D30C075C70}"/>
              </a:ext>
            </a:extLst>
          </p:cNvPr>
          <p:cNvSpPr/>
          <p:nvPr userDrawn="1"/>
        </p:nvSpPr>
        <p:spPr>
          <a:xfrm>
            <a:off x="9498658" y="1698469"/>
            <a:ext cx="1729332" cy="1729332"/>
          </a:xfrm>
          <a:prstGeom prst="ellipse">
            <a:avLst/>
          </a:prstGeom>
          <a:solidFill>
            <a:schemeClr val="tx1">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0" name="Freeform: Shape 19">
            <a:extLst>
              <a:ext uri="{FF2B5EF4-FFF2-40B4-BE49-F238E27FC236}">
                <a16:creationId xmlns:a16="http://schemas.microsoft.com/office/drawing/2014/main" xmlns="" id="{EF40DBA4-AB63-4B47-B37F-BCC3D59B5392}"/>
              </a:ext>
            </a:extLst>
          </p:cNvPr>
          <p:cNvSpPr/>
          <p:nvPr userDrawn="1"/>
        </p:nvSpPr>
        <p:spPr>
          <a:xfrm>
            <a:off x="4011967" y="1778212"/>
            <a:ext cx="1320476" cy="362088"/>
          </a:xfrm>
          <a:custGeom>
            <a:avLst/>
            <a:gdLst>
              <a:gd name="connsiteX0" fmla="*/ 660238 w 1320476"/>
              <a:gd name="connsiteY0" fmla="*/ 0 h 362088"/>
              <a:gd name="connsiteX1" fmla="*/ 1312051 w 1320476"/>
              <a:gd name="connsiteY1" fmla="*/ 346566 h 362088"/>
              <a:gd name="connsiteX2" fmla="*/ 1320476 w 1320476"/>
              <a:gd name="connsiteY2" fmla="*/ 362088 h 362088"/>
              <a:gd name="connsiteX3" fmla="*/ 0 w 1320476"/>
              <a:gd name="connsiteY3" fmla="*/ 362088 h 362088"/>
              <a:gd name="connsiteX4" fmla="*/ 8425 w 1320476"/>
              <a:gd name="connsiteY4" fmla="*/ 346566 h 362088"/>
              <a:gd name="connsiteX5" fmla="*/ 660238 w 1320476"/>
              <a:gd name="connsiteY5" fmla="*/ 0 h 362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20476" h="362088">
                <a:moveTo>
                  <a:pt x="660238" y="0"/>
                </a:moveTo>
                <a:cubicBezTo>
                  <a:pt x="931569" y="0"/>
                  <a:pt x="1170791" y="137473"/>
                  <a:pt x="1312051" y="346566"/>
                </a:cubicBezTo>
                <a:lnTo>
                  <a:pt x="1320476" y="362088"/>
                </a:lnTo>
                <a:lnTo>
                  <a:pt x="0" y="362088"/>
                </a:lnTo>
                <a:lnTo>
                  <a:pt x="8425" y="346566"/>
                </a:lnTo>
                <a:cubicBezTo>
                  <a:pt x="149685" y="137473"/>
                  <a:pt x="388907" y="0"/>
                  <a:pt x="660238"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1" name="Freeform: Shape 20">
            <a:extLst>
              <a:ext uri="{FF2B5EF4-FFF2-40B4-BE49-F238E27FC236}">
                <a16:creationId xmlns:a16="http://schemas.microsoft.com/office/drawing/2014/main" xmlns="" id="{33EF0AFB-D099-4FF1-8963-7DA87268867F}"/>
              </a:ext>
            </a:extLst>
          </p:cNvPr>
          <p:cNvSpPr/>
          <p:nvPr userDrawn="1"/>
        </p:nvSpPr>
        <p:spPr>
          <a:xfrm>
            <a:off x="6850703" y="1778212"/>
            <a:ext cx="1320476" cy="362088"/>
          </a:xfrm>
          <a:custGeom>
            <a:avLst/>
            <a:gdLst>
              <a:gd name="connsiteX0" fmla="*/ 660238 w 1320476"/>
              <a:gd name="connsiteY0" fmla="*/ 0 h 362088"/>
              <a:gd name="connsiteX1" fmla="*/ 1312051 w 1320476"/>
              <a:gd name="connsiteY1" fmla="*/ 346566 h 362088"/>
              <a:gd name="connsiteX2" fmla="*/ 1320476 w 1320476"/>
              <a:gd name="connsiteY2" fmla="*/ 362088 h 362088"/>
              <a:gd name="connsiteX3" fmla="*/ 0 w 1320476"/>
              <a:gd name="connsiteY3" fmla="*/ 362088 h 362088"/>
              <a:gd name="connsiteX4" fmla="*/ 8425 w 1320476"/>
              <a:gd name="connsiteY4" fmla="*/ 346566 h 362088"/>
              <a:gd name="connsiteX5" fmla="*/ 660238 w 1320476"/>
              <a:gd name="connsiteY5" fmla="*/ 0 h 362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20476" h="362088">
                <a:moveTo>
                  <a:pt x="660238" y="0"/>
                </a:moveTo>
                <a:cubicBezTo>
                  <a:pt x="931569" y="0"/>
                  <a:pt x="1170791" y="137473"/>
                  <a:pt x="1312051" y="346566"/>
                </a:cubicBezTo>
                <a:lnTo>
                  <a:pt x="1320476" y="362088"/>
                </a:lnTo>
                <a:lnTo>
                  <a:pt x="0" y="362088"/>
                </a:lnTo>
                <a:lnTo>
                  <a:pt x="8425" y="346566"/>
                </a:lnTo>
                <a:cubicBezTo>
                  <a:pt x="149685" y="137473"/>
                  <a:pt x="388907" y="0"/>
                  <a:pt x="660238"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2" name="Freeform: Shape 21">
            <a:extLst>
              <a:ext uri="{FF2B5EF4-FFF2-40B4-BE49-F238E27FC236}">
                <a16:creationId xmlns:a16="http://schemas.microsoft.com/office/drawing/2014/main" xmlns="" id="{6872C96E-9AF3-4FA0-8180-C213C7F2209E}"/>
              </a:ext>
            </a:extLst>
          </p:cNvPr>
          <p:cNvSpPr/>
          <p:nvPr userDrawn="1"/>
        </p:nvSpPr>
        <p:spPr>
          <a:xfrm>
            <a:off x="9703086" y="1778212"/>
            <a:ext cx="1320476" cy="362088"/>
          </a:xfrm>
          <a:custGeom>
            <a:avLst/>
            <a:gdLst>
              <a:gd name="connsiteX0" fmla="*/ 660238 w 1320476"/>
              <a:gd name="connsiteY0" fmla="*/ 0 h 362088"/>
              <a:gd name="connsiteX1" fmla="*/ 1312051 w 1320476"/>
              <a:gd name="connsiteY1" fmla="*/ 346566 h 362088"/>
              <a:gd name="connsiteX2" fmla="*/ 1320476 w 1320476"/>
              <a:gd name="connsiteY2" fmla="*/ 362088 h 362088"/>
              <a:gd name="connsiteX3" fmla="*/ 0 w 1320476"/>
              <a:gd name="connsiteY3" fmla="*/ 362088 h 362088"/>
              <a:gd name="connsiteX4" fmla="*/ 8425 w 1320476"/>
              <a:gd name="connsiteY4" fmla="*/ 346566 h 362088"/>
              <a:gd name="connsiteX5" fmla="*/ 660238 w 1320476"/>
              <a:gd name="connsiteY5" fmla="*/ 0 h 362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20476" h="362088">
                <a:moveTo>
                  <a:pt x="660238" y="0"/>
                </a:moveTo>
                <a:cubicBezTo>
                  <a:pt x="931569" y="0"/>
                  <a:pt x="1170791" y="137473"/>
                  <a:pt x="1312051" y="346566"/>
                </a:cubicBezTo>
                <a:lnTo>
                  <a:pt x="1320476" y="362088"/>
                </a:lnTo>
                <a:lnTo>
                  <a:pt x="0" y="362088"/>
                </a:lnTo>
                <a:lnTo>
                  <a:pt x="8425" y="346566"/>
                </a:lnTo>
                <a:cubicBezTo>
                  <a:pt x="149685" y="137473"/>
                  <a:pt x="388907" y="0"/>
                  <a:pt x="660238"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a16="http://schemas.microsoft.com/office/drawing/2014/main" xmlns="" id="{3A08BE29-CFA5-4E0D-9DBE-A430AE1B8072}"/>
              </a:ext>
            </a:extLst>
          </p:cNvPr>
          <p:cNvSpPr/>
          <p:nvPr userDrawn="1"/>
        </p:nvSpPr>
        <p:spPr>
          <a:xfrm>
            <a:off x="1158568" y="1778212"/>
            <a:ext cx="1320476" cy="362088"/>
          </a:xfrm>
          <a:custGeom>
            <a:avLst/>
            <a:gdLst>
              <a:gd name="connsiteX0" fmla="*/ 660238 w 1320476"/>
              <a:gd name="connsiteY0" fmla="*/ 0 h 362088"/>
              <a:gd name="connsiteX1" fmla="*/ 1312051 w 1320476"/>
              <a:gd name="connsiteY1" fmla="*/ 346566 h 362088"/>
              <a:gd name="connsiteX2" fmla="*/ 1320476 w 1320476"/>
              <a:gd name="connsiteY2" fmla="*/ 362088 h 362088"/>
              <a:gd name="connsiteX3" fmla="*/ 0 w 1320476"/>
              <a:gd name="connsiteY3" fmla="*/ 362088 h 362088"/>
              <a:gd name="connsiteX4" fmla="*/ 8425 w 1320476"/>
              <a:gd name="connsiteY4" fmla="*/ 346566 h 362088"/>
              <a:gd name="connsiteX5" fmla="*/ 660238 w 1320476"/>
              <a:gd name="connsiteY5" fmla="*/ 0 h 362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20476" h="362088">
                <a:moveTo>
                  <a:pt x="660238" y="0"/>
                </a:moveTo>
                <a:cubicBezTo>
                  <a:pt x="931569" y="0"/>
                  <a:pt x="1170791" y="137473"/>
                  <a:pt x="1312051" y="346566"/>
                </a:cubicBezTo>
                <a:lnTo>
                  <a:pt x="1320476" y="362088"/>
                </a:lnTo>
                <a:lnTo>
                  <a:pt x="0" y="362088"/>
                </a:lnTo>
                <a:lnTo>
                  <a:pt x="8425" y="346566"/>
                </a:lnTo>
                <a:cubicBezTo>
                  <a:pt x="149685" y="137473"/>
                  <a:pt x="388907" y="0"/>
                  <a:pt x="660238"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Title 1">
            <a:extLst>
              <a:ext uri="{FF2B5EF4-FFF2-40B4-BE49-F238E27FC236}">
                <a16:creationId xmlns:a16="http://schemas.microsoft.com/office/drawing/2014/main" xmlns="" id="{B70E2287-0F7B-4DD3-A805-DB19BBF3C716}"/>
              </a:ext>
            </a:extLst>
          </p:cNvPr>
          <p:cNvSpPr>
            <a:spLocks noGrp="1"/>
          </p:cNvSpPr>
          <p:nvPr>
            <p:ph type="title"/>
          </p:nvPr>
        </p:nvSpPr>
        <p:spPr>
          <a:xfrm>
            <a:off x="515938" y="246621"/>
            <a:ext cx="11150600" cy="920336"/>
          </a:xfrm>
        </p:spPr>
        <p:txBody>
          <a:bodyPr lIns="0" tIns="0" rIns="0" bIns="0" anchor="b">
            <a:noAutofit/>
          </a:bodyPr>
          <a:lstStyle>
            <a:lvl1pPr>
              <a:defRPr sz="3200" b="1" cap="all" baseline="0"/>
            </a:lvl1pPr>
          </a:lstStyle>
          <a:p>
            <a:r>
              <a:rPr lang="en-US" noProof="0"/>
              <a:t>Click to edit Master title style</a:t>
            </a:r>
            <a:endParaRPr lang="en-US" noProof="0" dirty="0"/>
          </a:p>
        </p:txBody>
      </p:sp>
      <p:sp>
        <p:nvSpPr>
          <p:cNvPr id="7" name="Rectangle 6">
            <a:extLst>
              <a:ext uri="{FF2B5EF4-FFF2-40B4-BE49-F238E27FC236}">
                <a16:creationId xmlns:a16="http://schemas.microsoft.com/office/drawing/2014/main" xmlns="" id="{8DCE74CE-BEFF-42B3-BF3E-C41B1B1F1EE4}"/>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pic>
        <p:nvPicPr>
          <p:cNvPr id="8" name="Picture 7">
            <a:extLst>
              <a:ext uri="{FF2B5EF4-FFF2-40B4-BE49-F238E27FC236}">
                <a16:creationId xmlns:a16="http://schemas.microsoft.com/office/drawing/2014/main" xmlns="" id="{8B0944B4-FE4A-459A-85B1-3476FE6C4C49}"/>
              </a:ext>
            </a:extLst>
          </p:cNvPr>
          <p:cNvPicPr>
            <a:picLocks noChangeAspect="1"/>
          </p:cNvPicPr>
          <p:nvPr userDrawn="1"/>
        </p:nvPicPr>
        <p:blipFill>
          <a:blip r:embed="rId2">
            <a:extLst>
              <a:ext uri="{28A0092B-C50C-407E-A947-70E740481C1C}">
                <a14:useLocalDpi xmlns:a14="http://schemas.microsoft.com/office/drawing/2010/main" xmlns=""/>
              </a:ext>
            </a:extLst>
          </a:blip>
          <a:stretch>
            <a:fillRect/>
          </a:stretch>
        </p:blipFill>
        <p:spPr>
          <a:xfrm>
            <a:off x="472046" y="6261436"/>
            <a:ext cx="1073019" cy="414000"/>
          </a:xfrm>
          <a:prstGeom prst="rect">
            <a:avLst/>
          </a:prstGeom>
        </p:spPr>
      </p:pic>
      <p:sp>
        <p:nvSpPr>
          <p:cNvPr id="9" name="Oval 8">
            <a:extLst>
              <a:ext uri="{FF2B5EF4-FFF2-40B4-BE49-F238E27FC236}">
                <a16:creationId xmlns:a16="http://schemas.microsoft.com/office/drawing/2014/main" xmlns="" id="{1B26B4BC-3D52-4C1C-85FB-226F0B5201F1}"/>
              </a:ext>
            </a:extLst>
          </p:cNvPr>
          <p:cNvSpPr/>
          <p:nvPr userDrawn="1"/>
        </p:nvSpPr>
        <p:spPr>
          <a:xfrm>
            <a:off x="11371669" y="6409397"/>
            <a:ext cx="280051" cy="2800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Slide Number Placeholder 5">
            <a:extLst>
              <a:ext uri="{FF2B5EF4-FFF2-40B4-BE49-F238E27FC236}">
                <a16:creationId xmlns:a16="http://schemas.microsoft.com/office/drawing/2014/main" xmlns="" id="{CEC6B25A-6AA2-46A7-84BE-5C907CA51B02}"/>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9EC71654-96A5-4280-94F3-931C61A9F92C}" type="slidenum">
              <a:rPr lang="en-US" noProof="0" smtClean="0"/>
              <a:pPr/>
              <a:t>‹#›</a:t>
            </a:fld>
            <a:endParaRPr lang="en-US" noProof="0" dirty="0"/>
          </a:p>
        </p:txBody>
      </p:sp>
      <p:sp>
        <p:nvSpPr>
          <p:cNvPr id="3" name="Picture Placeholder 2">
            <a:extLst>
              <a:ext uri="{FF2B5EF4-FFF2-40B4-BE49-F238E27FC236}">
                <a16:creationId xmlns:a16="http://schemas.microsoft.com/office/drawing/2014/main" xmlns="" id="{B1B995BE-66C2-4379-885F-4BE069DA39E4}"/>
              </a:ext>
            </a:extLst>
          </p:cNvPr>
          <p:cNvSpPr>
            <a:spLocks noGrp="1"/>
          </p:cNvSpPr>
          <p:nvPr>
            <p:ph type="pic" sz="quarter" idx="13"/>
          </p:nvPr>
        </p:nvSpPr>
        <p:spPr>
          <a:xfrm>
            <a:off x="1103638" y="1848535"/>
            <a:ext cx="1430337" cy="1430337"/>
          </a:xfrm>
          <a:prstGeom prst="ellipse">
            <a:avLst/>
          </a:prstGeom>
          <a:solidFill>
            <a:schemeClr val="bg2"/>
          </a:solidFill>
        </p:spPr>
        <p:txBody>
          <a:bodyPr anchor="ctr">
            <a:normAutofit/>
          </a:bodyPr>
          <a:lstStyle>
            <a:lvl1pPr marL="0" indent="0" algn="ctr">
              <a:buNone/>
              <a:defRPr sz="2000"/>
            </a:lvl1pPr>
          </a:lstStyle>
          <a:p>
            <a:r>
              <a:rPr lang="en-US" noProof="0"/>
              <a:t>Click icon to add picture</a:t>
            </a:r>
            <a:endParaRPr lang="en-US" noProof="0" dirty="0"/>
          </a:p>
        </p:txBody>
      </p:sp>
      <p:sp>
        <p:nvSpPr>
          <p:cNvPr id="11" name="Picture Placeholder 2">
            <a:extLst>
              <a:ext uri="{FF2B5EF4-FFF2-40B4-BE49-F238E27FC236}">
                <a16:creationId xmlns:a16="http://schemas.microsoft.com/office/drawing/2014/main" xmlns="" id="{9B56B6C6-9F3C-4E80-BBAD-280E697B895C}"/>
              </a:ext>
            </a:extLst>
          </p:cNvPr>
          <p:cNvSpPr>
            <a:spLocks noGrp="1"/>
          </p:cNvSpPr>
          <p:nvPr>
            <p:ph type="pic" sz="quarter" idx="14"/>
          </p:nvPr>
        </p:nvSpPr>
        <p:spPr>
          <a:xfrm>
            <a:off x="3957037" y="1848535"/>
            <a:ext cx="1430337" cy="1430337"/>
          </a:xfrm>
          <a:prstGeom prst="ellipse">
            <a:avLst/>
          </a:prstGeom>
          <a:solidFill>
            <a:schemeClr val="bg2"/>
          </a:solidFill>
        </p:spPr>
        <p:txBody>
          <a:bodyPr anchor="ctr">
            <a:normAutofit/>
          </a:bodyPr>
          <a:lstStyle>
            <a:lvl1pPr marL="0" indent="0" algn="ctr">
              <a:buNone/>
              <a:defRPr sz="2000"/>
            </a:lvl1pPr>
          </a:lstStyle>
          <a:p>
            <a:r>
              <a:rPr lang="en-US" noProof="0"/>
              <a:t>Click icon to add picture</a:t>
            </a:r>
            <a:endParaRPr lang="en-US" noProof="0" dirty="0"/>
          </a:p>
        </p:txBody>
      </p:sp>
      <p:sp>
        <p:nvSpPr>
          <p:cNvPr id="12" name="Picture Placeholder 2">
            <a:extLst>
              <a:ext uri="{FF2B5EF4-FFF2-40B4-BE49-F238E27FC236}">
                <a16:creationId xmlns:a16="http://schemas.microsoft.com/office/drawing/2014/main" xmlns="" id="{54704160-1ED7-4B90-8963-0F887C73E94D}"/>
              </a:ext>
            </a:extLst>
          </p:cNvPr>
          <p:cNvSpPr>
            <a:spLocks noGrp="1"/>
          </p:cNvSpPr>
          <p:nvPr>
            <p:ph type="pic" sz="quarter" idx="15"/>
          </p:nvPr>
        </p:nvSpPr>
        <p:spPr>
          <a:xfrm>
            <a:off x="6795773" y="1848535"/>
            <a:ext cx="1430337" cy="1430337"/>
          </a:xfrm>
          <a:prstGeom prst="ellipse">
            <a:avLst/>
          </a:prstGeom>
          <a:solidFill>
            <a:schemeClr val="bg2"/>
          </a:solidFill>
        </p:spPr>
        <p:txBody>
          <a:bodyPr anchor="ctr">
            <a:normAutofit/>
          </a:bodyPr>
          <a:lstStyle>
            <a:lvl1pPr marL="0" indent="0" algn="ctr">
              <a:buNone/>
              <a:defRPr sz="2000"/>
            </a:lvl1pPr>
          </a:lstStyle>
          <a:p>
            <a:r>
              <a:rPr lang="en-US" noProof="0"/>
              <a:t>Click icon to add picture</a:t>
            </a:r>
            <a:endParaRPr lang="en-US" noProof="0" dirty="0"/>
          </a:p>
        </p:txBody>
      </p:sp>
      <p:sp>
        <p:nvSpPr>
          <p:cNvPr id="13" name="Picture Placeholder 2">
            <a:extLst>
              <a:ext uri="{FF2B5EF4-FFF2-40B4-BE49-F238E27FC236}">
                <a16:creationId xmlns:a16="http://schemas.microsoft.com/office/drawing/2014/main" xmlns="" id="{36610597-6A76-4A06-82A5-A8FFC5BAEA0F}"/>
              </a:ext>
            </a:extLst>
          </p:cNvPr>
          <p:cNvSpPr>
            <a:spLocks noGrp="1"/>
          </p:cNvSpPr>
          <p:nvPr>
            <p:ph type="pic" sz="quarter" idx="16"/>
          </p:nvPr>
        </p:nvSpPr>
        <p:spPr>
          <a:xfrm>
            <a:off x="9648156" y="1848535"/>
            <a:ext cx="1430337" cy="1430337"/>
          </a:xfrm>
          <a:prstGeom prst="ellipse">
            <a:avLst/>
          </a:prstGeom>
          <a:solidFill>
            <a:schemeClr val="bg2"/>
          </a:solidFill>
        </p:spPr>
        <p:txBody>
          <a:bodyPr anchor="ctr">
            <a:normAutofit/>
          </a:bodyPr>
          <a:lstStyle>
            <a:lvl1pPr marL="0" indent="0" algn="ctr">
              <a:buNone/>
              <a:defRPr sz="2000"/>
            </a:lvl1pPr>
          </a:lstStyle>
          <a:p>
            <a:r>
              <a:rPr lang="en-US" noProof="0"/>
              <a:t>Click icon to add picture</a:t>
            </a:r>
            <a:endParaRPr lang="en-US" noProof="0" dirty="0"/>
          </a:p>
        </p:txBody>
      </p:sp>
      <p:sp>
        <p:nvSpPr>
          <p:cNvPr id="27" name="Content Placeholder 2">
            <a:extLst>
              <a:ext uri="{FF2B5EF4-FFF2-40B4-BE49-F238E27FC236}">
                <a16:creationId xmlns:a16="http://schemas.microsoft.com/office/drawing/2014/main" xmlns="" id="{FF56D2E5-86E4-473A-A62F-B7029E5B2558}"/>
              </a:ext>
            </a:extLst>
          </p:cNvPr>
          <p:cNvSpPr>
            <a:spLocks noGrp="1"/>
          </p:cNvSpPr>
          <p:nvPr>
            <p:ph idx="1"/>
          </p:nvPr>
        </p:nvSpPr>
        <p:spPr>
          <a:xfrm>
            <a:off x="524454" y="4052306"/>
            <a:ext cx="2588705" cy="1749005"/>
          </a:xfrm>
        </p:spPr>
        <p:txBody>
          <a:bodyPr lIns="0" tIns="0" rIns="0" bIns="0">
            <a:no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a:t>Click to edit Master text styles</a:t>
            </a:r>
          </a:p>
        </p:txBody>
      </p:sp>
      <p:sp>
        <p:nvSpPr>
          <p:cNvPr id="28" name="Content Placeholder 2">
            <a:extLst>
              <a:ext uri="{FF2B5EF4-FFF2-40B4-BE49-F238E27FC236}">
                <a16:creationId xmlns:a16="http://schemas.microsoft.com/office/drawing/2014/main" xmlns="" id="{93934E34-6CC7-492D-9515-EBEC72EFF4CB}"/>
              </a:ext>
            </a:extLst>
          </p:cNvPr>
          <p:cNvSpPr>
            <a:spLocks noGrp="1"/>
          </p:cNvSpPr>
          <p:nvPr>
            <p:ph idx="17" hasCustomPrompt="1"/>
          </p:nvPr>
        </p:nvSpPr>
        <p:spPr>
          <a:xfrm>
            <a:off x="524454" y="3539268"/>
            <a:ext cx="2588705" cy="495389"/>
          </a:xfrm>
        </p:spPr>
        <p:txBody>
          <a:bodyPr lIns="0" tIns="0" rIns="0" bIns="0" anchor="ctr">
            <a:noAutofit/>
          </a:bodyPr>
          <a:lstStyle>
            <a:lvl1pPr marL="0" indent="0" algn="ctr">
              <a:buNone/>
              <a:defRPr sz="1600" b="1" cap="all" baseline="0">
                <a:solidFill>
                  <a:srgbClr val="0D1D5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dirty="0"/>
              <a:t>Executive 01</a:t>
            </a:r>
          </a:p>
        </p:txBody>
      </p:sp>
      <p:sp>
        <p:nvSpPr>
          <p:cNvPr id="29" name="Content Placeholder 2">
            <a:extLst>
              <a:ext uri="{FF2B5EF4-FFF2-40B4-BE49-F238E27FC236}">
                <a16:creationId xmlns:a16="http://schemas.microsoft.com/office/drawing/2014/main" xmlns="" id="{E4E27467-A1AA-4773-AAB5-A96267FBD712}"/>
              </a:ext>
            </a:extLst>
          </p:cNvPr>
          <p:cNvSpPr>
            <a:spLocks noGrp="1"/>
          </p:cNvSpPr>
          <p:nvPr>
            <p:ph idx="18"/>
          </p:nvPr>
        </p:nvSpPr>
        <p:spPr>
          <a:xfrm>
            <a:off x="3377853" y="4052306"/>
            <a:ext cx="2588705" cy="1749005"/>
          </a:xfrm>
        </p:spPr>
        <p:txBody>
          <a:bodyPr lIns="0" tIns="0" rIns="0" bIns="0">
            <a:no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a:t>Click to edit Master text styles</a:t>
            </a:r>
          </a:p>
        </p:txBody>
      </p:sp>
      <p:sp>
        <p:nvSpPr>
          <p:cNvPr id="30" name="Content Placeholder 2">
            <a:extLst>
              <a:ext uri="{FF2B5EF4-FFF2-40B4-BE49-F238E27FC236}">
                <a16:creationId xmlns:a16="http://schemas.microsoft.com/office/drawing/2014/main" xmlns="" id="{6CABD5EB-4A8B-448B-8ED1-B8B420815B2D}"/>
              </a:ext>
            </a:extLst>
          </p:cNvPr>
          <p:cNvSpPr>
            <a:spLocks noGrp="1"/>
          </p:cNvSpPr>
          <p:nvPr>
            <p:ph idx="19" hasCustomPrompt="1"/>
          </p:nvPr>
        </p:nvSpPr>
        <p:spPr>
          <a:xfrm>
            <a:off x="3377853" y="3539268"/>
            <a:ext cx="2588705" cy="495389"/>
          </a:xfrm>
        </p:spPr>
        <p:txBody>
          <a:bodyPr lIns="0" tIns="0" rIns="0" bIns="0" anchor="ctr">
            <a:noAutofit/>
          </a:bodyPr>
          <a:lstStyle>
            <a:lvl1pPr marL="0" indent="0" algn="ctr">
              <a:buNone/>
              <a:defRPr sz="1600" b="1" cap="all" baseline="0">
                <a:solidFill>
                  <a:srgbClr val="0D1D5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dirty="0"/>
              <a:t>Executive 01</a:t>
            </a:r>
          </a:p>
        </p:txBody>
      </p:sp>
      <p:sp>
        <p:nvSpPr>
          <p:cNvPr id="31" name="Content Placeholder 2">
            <a:extLst>
              <a:ext uri="{FF2B5EF4-FFF2-40B4-BE49-F238E27FC236}">
                <a16:creationId xmlns:a16="http://schemas.microsoft.com/office/drawing/2014/main" xmlns="" id="{0D86883C-E501-47FF-AE1A-E9CE8B71B421}"/>
              </a:ext>
            </a:extLst>
          </p:cNvPr>
          <p:cNvSpPr>
            <a:spLocks noGrp="1"/>
          </p:cNvSpPr>
          <p:nvPr>
            <p:ph idx="20"/>
          </p:nvPr>
        </p:nvSpPr>
        <p:spPr>
          <a:xfrm>
            <a:off x="6216589" y="4052306"/>
            <a:ext cx="2588705" cy="1749005"/>
          </a:xfrm>
        </p:spPr>
        <p:txBody>
          <a:bodyPr lIns="0" tIns="0" rIns="0" bIns="0">
            <a:no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a:t>Click to edit Master text styles</a:t>
            </a:r>
          </a:p>
        </p:txBody>
      </p:sp>
      <p:sp>
        <p:nvSpPr>
          <p:cNvPr id="32" name="Content Placeholder 2">
            <a:extLst>
              <a:ext uri="{FF2B5EF4-FFF2-40B4-BE49-F238E27FC236}">
                <a16:creationId xmlns:a16="http://schemas.microsoft.com/office/drawing/2014/main" xmlns="" id="{3683A037-F698-4CC9-904D-F377D71F690F}"/>
              </a:ext>
            </a:extLst>
          </p:cNvPr>
          <p:cNvSpPr>
            <a:spLocks noGrp="1"/>
          </p:cNvSpPr>
          <p:nvPr>
            <p:ph idx="21" hasCustomPrompt="1"/>
          </p:nvPr>
        </p:nvSpPr>
        <p:spPr>
          <a:xfrm>
            <a:off x="6216589" y="3539268"/>
            <a:ext cx="2588705" cy="495389"/>
          </a:xfrm>
        </p:spPr>
        <p:txBody>
          <a:bodyPr lIns="0" tIns="0" rIns="0" bIns="0" anchor="ctr">
            <a:noAutofit/>
          </a:bodyPr>
          <a:lstStyle>
            <a:lvl1pPr marL="0" indent="0" algn="ctr">
              <a:buNone/>
              <a:defRPr sz="1600" b="1" cap="all" baseline="0">
                <a:solidFill>
                  <a:srgbClr val="0D1D5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dirty="0"/>
              <a:t>Executive 01</a:t>
            </a:r>
          </a:p>
        </p:txBody>
      </p:sp>
      <p:sp>
        <p:nvSpPr>
          <p:cNvPr id="33" name="Content Placeholder 2">
            <a:extLst>
              <a:ext uri="{FF2B5EF4-FFF2-40B4-BE49-F238E27FC236}">
                <a16:creationId xmlns:a16="http://schemas.microsoft.com/office/drawing/2014/main" xmlns="" id="{0A095594-2B82-44ED-8C9B-DA7C4D3D2872}"/>
              </a:ext>
            </a:extLst>
          </p:cNvPr>
          <p:cNvSpPr>
            <a:spLocks noGrp="1"/>
          </p:cNvSpPr>
          <p:nvPr>
            <p:ph idx="22"/>
          </p:nvPr>
        </p:nvSpPr>
        <p:spPr>
          <a:xfrm>
            <a:off x="9068972" y="4052306"/>
            <a:ext cx="2588705" cy="1749005"/>
          </a:xfrm>
        </p:spPr>
        <p:txBody>
          <a:bodyPr lIns="0" tIns="0" rIns="0" bIns="0">
            <a:no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a:t>Click to edit Master text styles</a:t>
            </a:r>
          </a:p>
        </p:txBody>
      </p:sp>
      <p:sp>
        <p:nvSpPr>
          <p:cNvPr id="34" name="Content Placeholder 2">
            <a:extLst>
              <a:ext uri="{FF2B5EF4-FFF2-40B4-BE49-F238E27FC236}">
                <a16:creationId xmlns:a16="http://schemas.microsoft.com/office/drawing/2014/main" xmlns="" id="{54CDD46A-22ED-48F5-9B5F-13B1B5C4B320}"/>
              </a:ext>
            </a:extLst>
          </p:cNvPr>
          <p:cNvSpPr>
            <a:spLocks noGrp="1"/>
          </p:cNvSpPr>
          <p:nvPr>
            <p:ph idx="23" hasCustomPrompt="1"/>
          </p:nvPr>
        </p:nvSpPr>
        <p:spPr>
          <a:xfrm>
            <a:off x="9068972" y="3539268"/>
            <a:ext cx="2588705" cy="495389"/>
          </a:xfrm>
        </p:spPr>
        <p:txBody>
          <a:bodyPr lIns="0" tIns="0" rIns="0" bIns="0" anchor="ctr">
            <a:noAutofit/>
          </a:bodyPr>
          <a:lstStyle>
            <a:lvl1pPr marL="0" indent="0" algn="ctr">
              <a:buNone/>
              <a:defRPr sz="1600" b="1" cap="all" baseline="0">
                <a:solidFill>
                  <a:srgbClr val="0D1D5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dirty="0"/>
              <a:t>Executive 01</a:t>
            </a:r>
          </a:p>
        </p:txBody>
      </p:sp>
    </p:spTree>
    <p:extLst>
      <p:ext uri="{BB962C8B-B14F-4D97-AF65-F5344CB8AC3E}">
        <p14:creationId xmlns:p14="http://schemas.microsoft.com/office/powerpoint/2010/main" xmlns="" val="38765038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 You 01">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xmlns="" id="{59758E15-A93D-4FB9-843D-1490E27A151B}"/>
              </a:ext>
            </a:extLst>
          </p:cNvPr>
          <p:cNvSpPr>
            <a:spLocks noGrp="1"/>
          </p:cNvSpPr>
          <p:nvPr>
            <p:ph type="subTitle" idx="1" hasCustomPrompt="1"/>
          </p:nvPr>
        </p:nvSpPr>
        <p:spPr>
          <a:xfrm>
            <a:off x="7002130" y="5564191"/>
            <a:ext cx="4540440" cy="503167"/>
          </a:xfrm>
        </p:spPr>
        <p:txBody>
          <a:bodyPr>
            <a:noAutofit/>
          </a:bodyPr>
          <a:lstStyle>
            <a:lvl1pPr marL="0" indent="0" algn="l">
              <a:buNone/>
              <a:defRPr sz="1600" b="0" cap="all" baseline="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dirty="0"/>
              <a:t>email</a:t>
            </a:r>
          </a:p>
        </p:txBody>
      </p:sp>
      <p:sp>
        <p:nvSpPr>
          <p:cNvPr id="13" name="Picture Placeholder 12">
            <a:extLst>
              <a:ext uri="{FF2B5EF4-FFF2-40B4-BE49-F238E27FC236}">
                <a16:creationId xmlns:a16="http://schemas.microsoft.com/office/drawing/2014/main" xmlns="" id="{BCCC559D-0EC3-432C-B397-6897B366DF36}"/>
              </a:ext>
            </a:extLst>
          </p:cNvPr>
          <p:cNvSpPr>
            <a:spLocks noGrp="1"/>
          </p:cNvSpPr>
          <p:nvPr>
            <p:ph type="pic" sz="quarter" idx="10"/>
          </p:nvPr>
        </p:nvSpPr>
        <p:spPr>
          <a:xfrm>
            <a:off x="710812" y="728545"/>
            <a:ext cx="5305661" cy="5305661"/>
          </a:xfrm>
          <a:prstGeom prst="ellipse">
            <a:avLst/>
          </a:prstGeom>
          <a:solidFill>
            <a:schemeClr val="bg2"/>
          </a:solidFill>
        </p:spPr>
        <p:txBody>
          <a:bodyPr anchor="ctr"/>
          <a:lstStyle>
            <a:lvl1pPr marL="0" indent="0" algn="ctr">
              <a:buNone/>
              <a:defRPr/>
            </a:lvl1pPr>
          </a:lstStyle>
          <a:p>
            <a:r>
              <a:rPr lang="en-US" noProof="0"/>
              <a:t>Click icon to add picture</a:t>
            </a:r>
            <a:endParaRPr lang="en-US" noProof="0" dirty="0"/>
          </a:p>
        </p:txBody>
      </p:sp>
      <p:grpSp>
        <p:nvGrpSpPr>
          <p:cNvPr id="14" name="Group 13">
            <a:extLst>
              <a:ext uri="{FF2B5EF4-FFF2-40B4-BE49-F238E27FC236}">
                <a16:creationId xmlns:a16="http://schemas.microsoft.com/office/drawing/2014/main" xmlns="" id="{0DC2055F-AE3F-46BE-B57E-A0F1A86D1C36}"/>
              </a:ext>
            </a:extLst>
          </p:cNvPr>
          <p:cNvGrpSpPr/>
          <p:nvPr userDrawn="1"/>
        </p:nvGrpSpPr>
        <p:grpSpPr>
          <a:xfrm>
            <a:off x="-1728305" y="-2049517"/>
            <a:ext cx="8917229" cy="10769768"/>
            <a:chOff x="11114088" y="2241550"/>
            <a:chExt cx="1905000" cy="2354263"/>
          </a:xfrm>
          <a:solidFill>
            <a:schemeClr val="bg2">
              <a:alpha val="91000"/>
            </a:schemeClr>
          </a:solidFill>
        </p:grpSpPr>
        <p:sp>
          <p:nvSpPr>
            <p:cNvPr id="15" name="Freeform 5">
              <a:extLst>
                <a:ext uri="{FF2B5EF4-FFF2-40B4-BE49-F238E27FC236}">
                  <a16:creationId xmlns:a16="http://schemas.microsoft.com/office/drawing/2014/main" xmlns="" id="{C98EF042-A3B8-406D-BC16-153A989F571A}"/>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6" name="Freeform 6">
              <a:extLst>
                <a:ext uri="{FF2B5EF4-FFF2-40B4-BE49-F238E27FC236}">
                  <a16:creationId xmlns:a16="http://schemas.microsoft.com/office/drawing/2014/main" xmlns="" id="{68E5FAC9-A660-4D7A-AC84-0A7C8CC3BB65}"/>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
        <p:nvSpPr>
          <p:cNvPr id="7" name="Text Placeholder 6">
            <a:extLst>
              <a:ext uri="{FF2B5EF4-FFF2-40B4-BE49-F238E27FC236}">
                <a16:creationId xmlns:a16="http://schemas.microsoft.com/office/drawing/2014/main" xmlns="" id="{4E0FBE0E-A6B0-483E-93DD-5C20DA069DBC}"/>
              </a:ext>
            </a:extLst>
          </p:cNvPr>
          <p:cNvSpPr>
            <a:spLocks noGrp="1"/>
          </p:cNvSpPr>
          <p:nvPr>
            <p:ph type="body" sz="quarter" idx="11" hasCustomPrompt="1"/>
          </p:nvPr>
        </p:nvSpPr>
        <p:spPr>
          <a:xfrm>
            <a:off x="7002320" y="6092135"/>
            <a:ext cx="4533900" cy="503238"/>
          </a:xfrm>
        </p:spPr>
        <p:txBody>
          <a:bodyPr vert="horz" lIns="91440" tIns="45720" rIns="91440" bIns="45720" rtlCol="0">
            <a:noAutofit/>
          </a:bodyPr>
          <a:lstStyle>
            <a:lvl1pPr marL="0" indent="0">
              <a:buNone/>
              <a:defRPr lang="en-US" sz="1600" b="0" cap="all" baseline="0" dirty="0" smtClean="0"/>
            </a:lvl1pPr>
          </a:lstStyle>
          <a:p>
            <a:pPr marL="228600" lvl="0" indent="-228600"/>
            <a:r>
              <a:rPr lang="en-US" noProof="0" dirty="0"/>
              <a:t>Website </a:t>
            </a:r>
            <a:r>
              <a:rPr lang="en-US" noProof="0" dirty="0" err="1"/>
              <a:t>url</a:t>
            </a:r>
            <a:r>
              <a:rPr lang="en-US" noProof="0" dirty="0"/>
              <a:t> here</a:t>
            </a:r>
          </a:p>
        </p:txBody>
      </p:sp>
      <p:pic>
        <p:nvPicPr>
          <p:cNvPr id="17" name="Graphic 16" descr="Envelope">
            <a:extLst>
              <a:ext uri="{FF2B5EF4-FFF2-40B4-BE49-F238E27FC236}">
                <a16:creationId xmlns:a16="http://schemas.microsoft.com/office/drawing/2014/main" xmlns="" id="{E5B30B87-6C2E-48F1-9026-E4F6BEA1CFE7}"/>
              </a:ext>
            </a:extLst>
          </p:cNvPr>
          <p:cNvPicPr>
            <a:picLocks noChangeAspect="1"/>
          </p:cNvPicPr>
          <p:nvPr userDrawn="1"/>
        </p:nvPicPr>
        <p:blipFill>
          <a:blip r:embed="rId2" cstate="print">
            <a:extLst>
              <a:ext uri="{28A0092B-C50C-407E-A947-70E740481C1C}">
                <a14:useLocalDpi xmlns:a14="http://schemas.microsoft.com/office/drawing/2010/main" xmlns=""/>
              </a:ext>
              <a:ext uri="{96DAC541-7B7A-43D3-8B79-37D633B846F1}">
                <asvg:svgBlip xmlns:asvg="http://schemas.microsoft.com/office/drawing/2016/SVG/main" xmlns="" r:embed="rId4"/>
              </a:ext>
            </a:extLst>
          </a:blip>
          <a:stretch>
            <a:fillRect/>
          </a:stretch>
        </p:blipFill>
        <p:spPr>
          <a:xfrm>
            <a:off x="6541475" y="5531837"/>
            <a:ext cx="387795" cy="387795"/>
          </a:xfrm>
          <a:prstGeom prst="rect">
            <a:avLst/>
          </a:prstGeom>
        </p:spPr>
      </p:pic>
      <p:sp>
        <p:nvSpPr>
          <p:cNvPr id="2" name="Title 1">
            <a:extLst>
              <a:ext uri="{FF2B5EF4-FFF2-40B4-BE49-F238E27FC236}">
                <a16:creationId xmlns:a16="http://schemas.microsoft.com/office/drawing/2014/main" xmlns="" id="{2CE9908F-CF81-43F9-880A-401D0C0FB2ED}"/>
              </a:ext>
            </a:extLst>
          </p:cNvPr>
          <p:cNvSpPr>
            <a:spLocks noGrp="1"/>
          </p:cNvSpPr>
          <p:nvPr>
            <p:ph type="title"/>
          </p:nvPr>
        </p:nvSpPr>
        <p:spPr>
          <a:xfrm>
            <a:off x="6495178" y="2628900"/>
            <a:ext cx="5011410" cy="651448"/>
          </a:xfrm>
          <a:noFill/>
        </p:spPr>
        <p:txBody>
          <a:bodyPr wrap="square" rtlCol="0">
            <a:noAutofit/>
          </a:bodyPr>
          <a:lstStyle>
            <a:lvl1pPr>
              <a:defRPr lang="en-US" sz="6000" b="1" cap="all" baseline="0">
                <a:solidFill>
                  <a:schemeClr val="accent1"/>
                </a:solidFill>
                <a:ea typeface="+mn-ea"/>
                <a:cs typeface="+mn-cs"/>
              </a:defRPr>
            </a:lvl1pPr>
          </a:lstStyle>
          <a:p>
            <a:pPr marL="0" lvl="0"/>
            <a:r>
              <a:rPr lang="en-US" noProof="0" dirty="0"/>
              <a:t>Click to edit Master title style</a:t>
            </a:r>
          </a:p>
        </p:txBody>
      </p:sp>
    </p:spTree>
    <p:extLst>
      <p:ext uri="{BB962C8B-B14F-4D97-AF65-F5344CB8AC3E}">
        <p14:creationId xmlns:p14="http://schemas.microsoft.com/office/powerpoint/2010/main" xmlns="" val="637136884"/>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Title Slide_02">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86299464-ED20-4919-8B3A-2CFAE8DA2347}"/>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3" name="Picture Placeholder 12">
            <a:extLst>
              <a:ext uri="{FF2B5EF4-FFF2-40B4-BE49-F238E27FC236}">
                <a16:creationId xmlns:a16="http://schemas.microsoft.com/office/drawing/2014/main" xmlns="" id="{BCCC559D-0EC3-432C-B397-6897B366DF36}"/>
              </a:ext>
            </a:extLst>
          </p:cNvPr>
          <p:cNvSpPr>
            <a:spLocks noGrp="1"/>
          </p:cNvSpPr>
          <p:nvPr>
            <p:ph type="pic" sz="quarter" idx="10"/>
          </p:nvPr>
        </p:nvSpPr>
        <p:spPr>
          <a:xfrm>
            <a:off x="710812" y="728545"/>
            <a:ext cx="5305661" cy="5305661"/>
          </a:xfrm>
          <a:prstGeom prst="ellipse">
            <a:avLst/>
          </a:prstGeom>
          <a:solidFill>
            <a:schemeClr val="bg2"/>
          </a:solidFill>
        </p:spPr>
        <p:txBody>
          <a:bodyPr anchor="ctr"/>
          <a:lstStyle>
            <a:lvl1pPr marL="0" indent="0" algn="ctr">
              <a:buNone/>
              <a:defRPr/>
            </a:lvl1pPr>
          </a:lstStyle>
          <a:p>
            <a:r>
              <a:rPr lang="en-US" noProof="0"/>
              <a:t>Click icon to add picture</a:t>
            </a:r>
            <a:endParaRPr lang="en-US" noProof="0" dirty="0"/>
          </a:p>
        </p:txBody>
      </p:sp>
      <p:grpSp>
        <p:nvGrpSpPr>
          <p:cNvPr id="14" name="Group 13">
            <a:extLst>
              <a:ext uri="{FF2B5EF4-FFF2-40B4-BE49-F238E27FC236}">
                <a16:creationId xmlns:a16="http://schemas.microsoft.com/office/drawing/2014/main" xmlns="" id="{0DC2055F-AE3F-46BE-B57E-A0F1A86D1C36}"/>
              </a:ext>
            </a:extLst>
          </p:cNvPr>
          <p:cNvGrpSpPr/>
          <p:nvPr userDrawn="1"/>
        </p:nvGrpSpPr>
        <p:grpSpPr>
          <a:xfrm>
            <a:off x="-1728305" y="-2049517"/>
            <a:ext cx="8917229" cy="10769768"/>
            <a:chOff x="11114088" y="2241550"/>
            <a:chExt cx="1905000" cy="2354263"/>
          </a:xfrm>
          <a:solidFill>
            <a:schemeClr val="bg1">
              <a:alpha val="16000"/>
            </a:schemeClr>
          </a:solidFill>
        </p:grpSpPr>
        <p:sp>
          <p:nvSpPr>
            <p:cNvPr id="15" name="Freeform 5">
              <a:extLst>
                <a:ext uri="{FF2B5EF4-FFF2-40B4-BE49-F238E27FC236}">
                  <a16:creationId xmlns:a16="http://schemas.microsoft.com/office/drawing/2014/main" xmlns="" id="{C98EF042-A3B8-406D-BC16-153A989F571A}"/>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6" name="Freeform 6">
              <a:extLst>
                <a:ext uri="{FF2B5EF4-FFF2-40B4-BE49-F238E27FC236}">
                  <a16:creationId xmlns:a16="http://schemas.microsoft.com/office/drawing/2014/main" xmlns="" id="{68E5FAC9-A660-4D7A-AC84-0A7C8CC3BB65}"/>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pic>
        <p:nvPicPr>
          <p:cNvPr id="9" name="Picture 8">
            <a:extLst>
              <a:ext uri="{FF2B5EF4-FFF2-40B4-BE49-F238E27FC236}">
                <a16:creationId xmlns:a16="http://schemas.microsoft.com/office/drawing/2014/main" xmlns="" id="{4FE28ACC-E44C-4381-B768-0310810E78D2}"/>
              </a:ext>
            </a:extLst>
          </p:cNvPr>
          <p:cNvPicPr>
            <a:picLocks noChangeAspect="1"/>
          </p:cNvPicPr>
          <p:nvPr userDrawn="1"/>
        </p:nvPicPr>
        <p:blipFill>
          <a:blip r:embed="rId2">
            <a:extLst>
              <a:ext uri="{BEBA8EAE-BF5A-486C-A8C5-ECC9F3942E4B}">
                <a14:imgProps xmlns:a14="http://schemas.microsoft.com/office/drawing/2010/main" xmlns="">
                  <a14:imgLayer r:embed="rId3">
                    <a14:imgEffect>
                      <a14:brightnessContrast bright="100000"/>
                    </a14:imgEffect>
                  </a14:imgLayer>
                </a14:imgProps>
              </a:ext>
              <a:ext uri="{28A0092B-C50C-407E-A947-70E740481C1C}">
                <a14:useLocalDpi xmlns:a14="http://schemas.microsoft.com/office/drawing/2010/main" xmlns=""/>
              </a:ext>
            </a:extLst>
          </a:blip>
          <a:stretch>
            <a:fillRect/>
          </a:stretch>
        </p:blipFill>
        <p:spPr>
          <a:xfrm>
            <a:off x="10015850" y="391862"/>
            <a:ext cx="1745251" cy="673365"/>
          </a:xfrm>
          <a:prstGeom prst="rect">
            <a:avLst/>
          </a:prstGeom>
        </p:spPr>
      </p:pic>
      <p:cxnSp>
        <p:nvCxnSpPr>
          <p:cNvPr id="12" name="Straight Connector 11">
            <a:extLst>
              <a:ext uri="{FF2B5EF4-FFF2-40B4-BE49-F238E27FC236}">
                <a16:creationId xmlns:a16="http://schemas.microsoft.com/office/drawing/2014/main" xmlns="" id="{77C312F4-62C2-4903-8C4B-423A8717E481}"/>
              </a:ext>
            </a:extLst>
          </p:cNvPr>
          <p:cNvCxnSpPr/>
          <p:nvPr userDrawn="1"/>
        </p:nvCxnSpPr>
        <p:spPr>
          <a:xfrm>
            <a:off x="6469778" y="4233582"/>
            <a:ext cx="2532336"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19" name="Graphic 18" descr="Envelope">
            <a:extLst>
              <a:ext uri="{FF2B5EF4-FFF2-40B4-BE49-F238E27FC236}">
                <a16:creationId xmlns:a16="http://schemas.microsoft.com/office/drawing/2014/main" xmlns="" id="{A686352B-226C-4579-B831-0DC14EC3895E}"/>
              </a:ext>
            </a:extLst>
          </p:cNvPr>
          <p:cNvPicPr>
            <a:picLocks noChangeAspect="1"/>
          </p:cNvPicPr>
          <p:nvPr userDrawn="1"/>
        </p:nvPicPr>
        <p:blipFill>
          <a:blip r:embed="rId4" cstate="print">
            <a:extLst>
              <a:ext uri="{28A0092B-C50C-407E-A947-70E740481C1C}">
                <a14:useLocalDpi xmlns:a14="http://schemas.microsoft.com/office/drawing/2010/main" xmlns=""/>
              </a:ext>
            </a:extLst>
          </a:blip>
          <a:stretch>
            <a:fillRect/>
          </a:stretch>
        </p:blipFill>
        <p:spPr>
          <a:xfrm>
            <a:off x="6541475" y="4452337"/>
            <a:ext cx="387795" cy="387795"/>
          </a:xfrm>
          <a:prstGeom prst="rect">
            <a:avLst/>
          </a:prstGeom>
        </p:spPr>
      </p:pic>
      <p:pic>
        <p:nvPicPr>
          <p:cNvPr id="20" name="Graphic 19" descr="Network">
            <a:extLst>
              <a:ext uri="{FF2B5EF4-FFF2-40B4-BE49-F238E27FC236}">
                <a16:creationId xmlns:a16="http://schemas.microsoft.com/office/drawing/2014/main" xmlns="" id="{460C8169-012B-451A-A6C2-6FEC0DC82AFC}"/>
              </a:ext>
            </a:extLst>
          </p:cNvPr>
          <p:cNvPicPr>
            <a:picLocks noChangeAspect="1"/>
          </p:cNvPicPr>
          <p:nvPr userDrawn="1"/>
        </p:nvPicPr>
        <p:blipFill>
          <a:blip r:embed="rId5" cstate="print">
            <a:extLst>
              <a:ext uri="{28A0092B-C50C-407E-A947-70E740481C1C}">
                <a14:useLocalDpi xmlns:a14="http://schemas.microsoft.com/office/drawing/2010/main" xmlns=""/>
              </a:ext>
            </a:extLst>
          </a:blip>
          <a:stretch>
            <a:fillRect/>
          </a:stretch>
        </p:blipFill>
        <p:spPr>
          <a:xfrm>
            <a:off x="6522084" y="4925640"/>
            <a:ext cx="426575" cy="426575"/>
          </a:xfrm>
          <a:prstGeom prst="rect">
            <a:avLst/>
          </a:prstGeom>
        </p:spPr>
      </p:pic>
      <p:sp>
        <p:nvSpPr>
          <p:cNvPr id="21" name="Subtitle 2">
            <a:extLst>
              <a:ext uri="{FF2B5EF4-FFF2-40B4-BE49-F238E27FC236}">
                <a16:creationId xmlns:a16="http://schemas.microsoft.com/office/drawing/2014/main" xmlns="" id="{ADF17BC1-06CE-42EA-A970-31A7ED871AA4}"/>
              </a:ext>
            </a:extLst>
          </p:cNvPr>
          <p:cNvSpPr>
            <a:spLocks noGrp="1"/>
          </p:cNvSpPr>
          <p:nvPr>
            <p:ph type="subTitle" idx="1" hasCustomPrompt="1"/>
          </p:nvPr>
        </p:nvSpPr>
        <p:spPr>
          <a:xfrm>
            <a:off x="7002130" y="4484691"/>
            <a:ext cx="4540440" cy="503167"/>
          </a:xfrm>
        </p:spPr>
        <p:txBody>
          <a:bodyPr>
            <a:noAutofit/>
          </a:bodyPr>
          <a:lstStyle>
            <a:lvl1pPr marL="0" indent="0" algn="l">
              <a:buNone/>
              <a:defRPr sz="1600" b="0" cap="all"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dirty="0"/>
              <a:t>email</a:t>
            </a:r>
          </a:p>
        </p:txBody>
      </p:sp>
      <p:sp>
        <p:nvSpPr>
          <p:cNvPr id="22" name="Text Placeholder 6">
            <a:extLst>
              <a:ext uri="{FF2B5EF4-FFF2-40B4-BE49-F238E27FC236}">
                <a16:creationId xmlns:a16="http://schemas.microsoft.com/office/drawing/2014/main" xmlns="" id="{7035F1B3-4E91-44FF-B4E7-E5D87C7A034C}"/>
              </a:ext>
            </a:extLst>
          </p:cNvPr>
          <p:cNvSpPr>
            <a:spLocks noGrp="1"/>
          </p:cNvSpPr>
          <p:nvPr>
            <p:ph type="body" sz="quarter" idx="11" hasCustomPrompt="1"/>
          </p:nvPr>
        </p:nvSpPr>
        <p:spPr>
          <a:xfrm>
            <a:off x="7002320" y="5012635"/>
            <a:ext cx="4533900" cy="503238"/>
          </a:xfrm>
        </p:spPr>
        <p:txBody>
          <a:bodyPr vert="horz" lIns="91440" tIns="45720" rIns="91440" bIns="45720" rtlCol="0">
            <a:noAutofit/>
          </a:bodyPr>
          <a:lstStyle>
            <a:lvl1pPr marL="0" indent="0">
              <a:buNone/>
              <a:defRPr lang="en-US" sz="1600" b="0" cap="all" baseline="0" dirty="0" smtClean="0">
                <a:solidFill>
                  <a:schemeClr val="bg1"/>
                </a:solidFill>
              </a:defRPr>
            </a:lvl1pPr>
          </a:lstStyle>
          <a:p>
            <a:pPr marL="228600" lvl="0" indent="-228600"/>
            <a:r>
              <a:rPr lang="en-US" noProof="0" dirty="0"/>
              <a:t>Website </a:t>
            </a:r>
            <a:r>
              <a:rPr lang="en-US" noProof="0" dirty="0" err="1"/>
              <a:t>url</a:t>
            </a:r>
            <a:r>
              <a:rPr lang="en-US" noProof="0" dirty="0"/>
              <a:t> here</a:t>
            </a:r>
          </a:p>
        </p:txBody>
      </p:sp>
      <p:sp>
        <p:nvSpPr>
          <p:cNvPr id="18" name="Title 1">
            <a:extLst>
              <a:ext uri="{FF2B5EF4-FFF2-40B4-BE49-F238E27FC236}">
                <a16:creationId xmlns:a16="http://schemas.microsoft.com/office/drawing/2014/main" xmlns="" id="{525B5135-F466-4A63-A42C-3BB2BAA7D24D}"/>
              </a:ext>
            </a:extLst>
          </p:cNvPr>
          <p:cNvSpPr>
            <a:spLocks noGrp="1"/>
          </p:cNvSpPr>
          <p:nvPr>
            <p:ph type="title"/>
          </p:nvPr>
        </p:nvSpPr>
        <p:spPr>
          <a:xfrm>
            <a:off x="6469778" y="3158641"/>
            <a:ext cx="5011410" cy="921807"/>
          </a:xfrm>
          <a:noFill/>
        </p:spPr>
        <p:txBody>
          <a:bodyPr wrap="square" rtlCol="0">
            <a:noAutofit/>
          </a:bodyPr>
          <a:lstStyle>
            <a:lvl1pPr>
              <a:defRPr lang="en-US" sz="6000" b="1" cap="all" baseline="0" dirty="0">
                <a:solidFill>
                  <a:schemeClr val="bg1"/>
                </a:solidFill>
                <a:ea typeface="+mn-ea"/>
                <a:cs typeface="+mn-cs"/>
              </a:defRPr>
            </a:lvl1pPr>
          </a:lstStyle>
          <a:p>
            <a:pPr marL="0" lvl="0"/>
            <a:r>
              <a:rPr lang="en-US" noProof="0"/>
              <a:t>Click to edit Master title style</a:t>
            </a:r>
            <a:endParaRPr lang="en-US" noProof="0" dirty="0"/>
          </a:p>
        </p:txBody>
      </p:sp>
    </p:spTree>
    <p:extLst>
      <p:ext uri="{BB962C8B-B14F-4D97-AF65-F5344CB8AC3E}">
        <p14:creationId xmlns:p14="http://schemas.microsoft.com/office/powerpoint/2010/main" xmlns="" val="810107028"/>
      </p:ext>
    </p:extLst>
  </p:cSld>
  <p:clrMapOvr>
    <a:masterClrMapping/>
  </p:clrMapOvr>
  <p:extLst>
    <p:ext uri="{DCECCB84-F9BA-43D5-87BE-67443E8EF086}">
      <p15:sldGuideLst xmlns:p15="http://schemas.microsoft.com/office/powerpoint/2012/main" xmlns="">
        <p15:guide id="1" orient="horz" pos="2160">
          <p15:clr>
            <a:srgbClr val="FBAE40"/>
          </p15:clr>
        </p15:guide>
        <p15:guide id="2" pos="3840">
          <p15:clr>
            <a:srgbClr val="FBAE40"/>
          </p15:clr>
        </p15:guide>
        <p15:guide id="3" pos="7333">
          <p15:clr>
            <a:srgbClr val="FBAE40"/>
          </p15:clr>
        </p15:guide>
        <p15:guide id="4" pos="362">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86299464-ED20-4919-8B3A-2CFAE8DA2347}"/>
              </a:ext>
            </a:extLst>
          </p:cNvPr>
          <p:cNvSpPr/>
          <p:nvPr userDrawn="1"/>
        </p:nvSpPr>
        <p:spPr>
          <a:xfrm>
            <a:off x="0" y="0"/>
            <a:ext cx="12192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Oval 5">
            <a:extLst>
              <a:ext uri="{FF2B5EF4-FFF2-40B4-BE49-F238E27FC236}">
                <a16:creationId xmlns:a16="http://schemas.microsoft.com/office/drawing/2014/main" xmlns="" id="{1F54E98B-AC75-484D-9121-68498EB888AA}"/>
              </a:ext>
            </a:extLst>
          </p:cNvPr>
          <p:cNvSpPr/>
          <p:nvPr userDrawn="1"/>
        </p:nvSpPr>
        <p:spPr>
          <a:xfrm>
            <a:off x="754010" y="708293"/>
            <a:ext cx="5334029" cy="5334029"/>
          </a:xfrm>
          <a:prstGeom prst="ellipse">
            <a:avLst/>
          </a:prstGeom>
          <a:solidFill>
            <a:schemeClr val="bg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xmlns="" id="{2456FD49-C258-4333-9422-358C976A341C}"/>
              </a:ext>
            </a:extLst>
          </p:cNvPr>
          <p:cNvSpPr>
            <a:spLocks noGrp="1"/>
          </p:cNvSpPr>
          <p:nvPr>
            <p:ph type="ctrTitle" hasCustomPrompt="1"/>
          </p:nvPr>
        </p:nvSpPr>
        <p:spPr>
          <a:xfrm>
            <a:off x="6343650" y="2173288"/>
            <a:ext cx="5143500" cy="2090808"/>
          </a:xfrm>
        </p:spPr>
        <p:txBody>
          <a:bodyPr anchor="b">
            <a:noAutofit/>
          </a:bodyPr>
          <a:lstStyle>
            <a:lvl1pPr algn="l">
              <a:defRPr sz="5400" b="1" cap="all" baseline="0">
                <a:solidFill>
                  <a:schemeClr val="bg1"/>
                </a:solidFill>
                <a:latin typeface="+mj-lt"/>
              </a:defRPr>
            </a:lvl1pPr>
          </a:lstStyle>
          <a:p>
            <a:r>
              <a:rPr lang="en-US" noProof="0" dirty="0"/>
              <a:t>Title comes here</a:t>
            </a:r>
          </a:p>
        </p:txBody>
      </p:sp>
      <p:sp>
        <p:nvSpPr>
          <p:cNvPr id="3" name="Subtitle 2">
            <a:extLst>
              <a:ext uri="{FF2B5EF4-FFF2-40B4-BE49-F238E27FC236}">
                <a16:creationId xmlns:a16="http://schemas.microsoft.com/office/drawing/2014/main" xmlns="" id="{59758E15-A93D-4FB9-843D-1490E27A151B}"/>
              </a:ext>
            </a:extLst>
          </p:cNvPr>
          <p:cNvSpPr>
            <a:spLocks noGrp="1"/>
          </p:cNvSpPr>
          <p:nvPr>
            <p:ph type="subTitle" idx="1"/>
          </p:nvPr>
        </p:nvSpPr>
        <p:spPr>
          <a:xfrm>
            <a:off x="6343650" y="4279971"/>
            <a:ext cx="5143500" cy="503167"/>
          </a:xfrm>
        </p:spPr>
        <p:txBody>
          <a:bodyPr>
            <a:noAutofit/>
          </a:bodyPr>
          <a:lstStyle>
            <a:lvl1pPr marL="0" indent="0" algn="l">
              <a:buNone/>
              <a:defRPr sz="1800" b="0" cap="all"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endParaRPr lang="en-US" noProof="0" dirty="0"/>
          </a:p>
        </p:txBody>
      </p:sp>
      <p:grpSp>
        <p:nvGrpSpPr>
          <p:cNvPr id="14" name="Group 13">
            <a:extLst>
              <a:ext uri="{FF2B5EF4-FFF2-40B4-BE49-F238E27FC236}">
                <a16:creationId xmlns:a16="http://schemas.microsoft.com/office/drawing/2014/main" xmlns="" id="{0DC2055F-AE3F-46BE-B57E-A0F1A86D1C36}"/>
              </a:ext>
            </a:extLst>
          </p:cNvPr>
          <p:cNvGrpSpPr/>
          <p:nvPr userDrawn="1"/>
        </p:nvGrpSpPr>
        <p:grpSpPr>
          <a:xfrm>
            <a:off x="-1728305" y="-2049517"/>
            <a:ext cx="8917229" cy="10769768"/>
            <a:chOff x="11114088" y="2241550"/>
            <a:chExt cx="1905000" cy="2354263"/>
          </a:xfrm>
          <a:solidFill>
            <a:schemeClr val="bg1">
              <a:alpha val="16000"/>
            </a:schemeClr>
          </a:solidFill>
        </p:grpSpPr>
        <p:sp>
          <p:nvSpPr>
            <p:cNvPr id="15" name="Freeform 5">
              <a:extLst>
                <a:ext uri="{FF2B5EF4-FFF2-40B4-BE49-F238E27FC236}">
                  <a16:creationId xmlns:a16="http://schemas.microsoft.com/office/drawing/2014/main" xmlns="" id="{C98EF042-A3B8-406D-BC16-153A989F571A}"/>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6" name="Freeform 6">
              <a:extLst>
                <a:ext uri="{FF2B5EF4-FFF2-40B4-BE49-F238E27FC236}">
                  <a16:creationId xmlns:a16="http://schemas.microsoft.com/office/drawing/2014/main" xmlns="" id="{68E5FAC9-A660-4D7A-AC84-0A7C8CC3BB65}"/>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pic>
        <p:nvPicPr>
          <p:cNvPr id="9" name="Picture 8">
            <a:extLst>
              <a:ext uri="{FF2B5EF4-FFF2-40B4-BE49-F238E27FC236}">
                <a16:creationId xmlns:a16="http://schemas.microsoft.com/office/drawing/2014/main" xmlns="" id="{4FE28ACC-E44C-4381-B768-0310810E78D2}"/>
              </a:ext>
            </a:extLst>
          </p:cNvPr>
          <p:cNvPicPr>
            <a:picLocks noChangeAspect="1"/>
          </p:cNvPicPr>
          <p:nvPr userDrawn="1"/>
        </p:nvPicPr>
        <p:blipFill>
          <a:blip r:embed="rId2">
            <a:extLst>
              <a:ext uri="{BEBA8EAE-BF5A-486C-A8C5-ECC9F3942E4B}">
                <a14:imgProps xmlns:a14="http://schemas.microsoft.com/office/drawing/2010/main" xmlns="">
                  <a14:imgLayer r:embed="rId3">
                    <a14:imgEffect>
                      <a14:brightnessContrast bright="100000"/>
                    </a14:imgEffect>
                  </a14:imgLayer>
                </a14:imgProps>
              </a:ext>
              <a:ext uri="{28A0092B-C50C-407E-A947-70E740481C1C}">
                <a14:useLocalDpi xmlns:a14="http://schemas.microsoft.com/office/drawing/2010/main" xmlns=""/>
              </a:ext>
            </a:extLst>
          </a:blip>
          <a:stretch>
            <a:fillRect/>
          </a:stretch>
        </p:blipFill>
        <p:spPr>
          <a:xfrm>
            <a:off x="10015850" y="391862"/>
            <a:ext cx="1745251" cy="673365"/>
          </a:xfrm>
          <a:prstGeom prst="rect">
            <a:avLst/>
          </a:prstGeom>
        </p:spPr>
      </p:pic>
      <p:cxnSp>
        <p:nvCxnSpPr>
          <p:cNvPr id="5" name="Straight Connector 4">
            <a:extLst>
              <a:ext uri="{FF2B5EF4-FFF2-40B4-BE49-F238E27FC236}">
                <a16:creationId xmlns:a16="http://schemas.microsoft.com/office/drawing/2014/main" xmlns="" id="{819AFA09-F4B1-493D-BCAD-FF30C20CD1AA}"/>
              </a:ext>
            </a:extLst>
          </p:cNvPr>
          <p:cNvCxnSpPr/>
          <p:nvPr userDrawn="1"/>
        </p:nvCxnSpPr>
        <p:spPr>
          <a:xfrm>
            <a:off x="6469778" y="4233582"/>
            <a:ext cx="2532336"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759057881"/>
      </p:ext>
    </p:extLst>
  </p:cSld>
  <p:clrMapOvr>
    <a:masterClrMapping/>
  </p:clrMapOvr>
  <p:extLst>
    <p:ext uri="{DCECCB84-F9BA-43D5-87BE-67443E8EF086}">
      <p15:sldGuideLst xmlns:p15="http://schemas.microsoft.com/office/powerpoint/2012/main" xmlns="">
        <p15:guide id="1" orient="horz" pos="2160">
          <p15:clr>
            <a:srgbClr val="FBAE40"/>
          </p15:clr>
        </p15:guide>
        <p15:guide id="2" pos="3840">
          <p15:clr>
            <a:srgbClr val="FBAE40"/>
          </p15:clr>
        </p15:guide>
        <p15:guide id="3" pos="7333">
          <p15:clr>
            <a:srgbClr val="FBAE40"/>
          </p15:clr>
        </p15:guide>
        <p15:guide id="4" pos="362">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F9087E09-D75F-4E26-B01E-A1A09BA2EA70}"/>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xmlns="" id="{AF7A70B7-7ADE-4E0B-B956-363B0B1AA613}"/>
              </a:ext>
            </a:extLst>
          </p:cNvPr>
          <p:cNvSpPr>
            <a:spLocks noGrp="1"/>
          </p:cNvSpPr>
          <p:nvPr>
            <p:ph type="title"/>
          </p:nvPr>
        </p:nvSpPr>
        <p:spPr>
          <a:xfrm>
            <a:off x="831850" y="182563"/>
            <a:ext cx="10515600" cy="940181"/>
          </a:xfrm>
        </p:spPr>
        <p:txBody>
          <a:bodyPr anchor="b">
            <a:noAutofit/>
          </a:bodyPr>
          <a:lstStyle>
            <a:lvl1pPr algn="ctr">
              <a:defRPr sz="4000" b="1" cap="all" baseline="0">
                <a:solidFill>
                  <a:schemeClr val="bg1"/>
                </a:solidFill>
              </a:defRPr>
            </a:lvl1pPr>
          </a:lstStyle>
          <a:p>
            <a:r>
              <a:rPr lang="en-US" noProof="0"/>
              <a:t>Click to edit Master title style</a:t>
            </a:r>
            <a:endParaRPr lang="en-US" noProof="0" dirty="0"/>
          </a:p>
        </p:txBody>
      </p:sp>
      <p:pic>
        <p:nvPicPr>
          <p:cNvPr id="8" name="Picture 7">
            <a:extLst>
              <a:ext uri="{FF2B5EF4-FFF2-40B4-BE49-F238E27FC236}">
                <a16:creationId xmlns:a16="http://schemas.microsoft.com/office/drawing/2014/main" xmlns="" id="{25FC40B0-ED27-47E5-A3C2-32A8418567EE}"/>
              </a:ext>
            </a:extLst>
          </p:cNvPr>
          <p:cNvPicPr>
            <a:picLocks noChangeAspect="1"/>
          </p:cNvPicPr>
          <p:nvPr userDrawn="1"/>
        </p:nvPicPr>
        <p:blipFill>
          <a:blip r:embed="rId2">
            <a:biLevel thresh="25000"/>
            <a:extLst>
              <a:ext uri="{28A0092B-C50C-407E-A947-70E740481C1C}">
                <a14:useLocalDpi xmlns:a14="http://schemas.microsoft.com/office/drawing/2010/main" xmlns=""/>
              </a:ext>
            </a:extLst>
          </a:blip>
          <a:stretch>
            <a:fillRect/>
          </a:stretch>
        </p:blipFill>
        <p:spPr>
          <a:xfrm>
            <a:off x="469638" y="6260507"/>
            <a:ext cx="1075427" cy="414929"/>
          </a:xfrm>
          <a:prstGeom prst="rect">
            <a:avLst/>
          </a:prstGeom>
        </p:spPr>
      </p:pic>
      <p:sp>
        <p:nvSpPr>
          <p:cNvPr id="11" name="Oval 10">
            <a:extLst>
              <a:ext uri="{FF2B5EF4-FFF2-40B4-BE49-F238E27FC236}">
                <a16:creationId xmlns:a16="http://schemas.microsoft.com/office/drawing/2014/main" xmlns="" id="{8931D2A9-0B92-4197-8802-80424C14EA7E}"/>
              </a:ext>
            </a:extLst>
          </p:cNvPr>
          <p:cNvSpPr/>
          <p:nvPr userDrawn="1"/>
        </p:nvSpPr>
        <p:spPr>
          <a:xfrm>
            <a:off x="11371669" y="6409397"/>
            <a:ext cx="280051" cy="28005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Slide Number Placeholder 5">
            <a:extLst>
              <a:ext uri="{FF2B5EF4-FFF2-40B4-BE49-F238E27FC236}">
                <a16:creationId xmlns:a16="http://schemas.microsoft.com/office/drawing/2014/main" xmlns="" id="{533B74B0-30B9-45C2-9AE6-45D1978AAFAE}"/>
              </a:ext>
            </a:extLst>
          </p:cNvPr>
          <p:cNvSpPr>
            <a:spLocks noGrp="1"/>
          </p:cNvSpPr>
          <p:nvPr>
            <p:ph type="sldNum" sz="quarter" idx="12"/>
          </p:nvPr>
        </p:nvSpPr>
        <p:spPr>
          <a:xfrm>
            <a:off x="11363696" y="6455739"/>
            <a:ext cx="294460" cy="187367"/>
          </a:xfrm>
        </p:spPr>
        <p:txBody>
          <a:bodyPr lIns="0" tIns="0" rIns="0" bIns="0"/>
          <a:lstStyle>
            <a:lvl1pPr algn="ctr">
              <a:defRPr sz="900">
                <a:solidFill>
                  <a:srgbClr val="2C567A"/>
                </a:solidFill>
                <a:latin typeface="+mn-lt"/>
              </a:defRPr>
            </a:lvl1pPr>
          </a:lstStyle>
          <a:p>
            <a:fld id="{9EC71654-96A5-4280-94F3-931C61A9F92C}" type="slidenum">
              <a:rPr lang="en-US" noProof="0" smtClean="0"/>
              <a:pPr/>
              <a:t>‹#›</a:t>
            </a:fld>
            <a:endParaRPr lang="en-US" noProof="0" dirty="0"/>
          </a:p>
        </p:txBody>
      </p:sp>
      <p:grpSp>
        <p:nvGrpSpPr>
          <p:cNvPr id="4" name="Group 3">
            <a:extLst>
              <a:ext uri="{FF2B5EF4-FFF2-40B4-BE49-F238E27FC236}">
                <a16:creationId xmlns:a16="http://schemas.microsoft.com/office/drawing/2014/main" xmlns="" id="{AD5251EA-F450-4DD1-995B-DC89513424C8}"/>
              </a:ext>
            </a:extLst>
          </p:cNvPr>
          <p:cNvGrpSpPr/>
          <p:nvPr userDrawn="1"/>
        </p:nvGrpSpPr>
        <p:grpSpPr>
          <a:xfrm rot="16200000">
            <a:off x="1637386" y="1473117"/>
            <a:ext cx="8917229" cy="10769768"/>
            <a:chOff x="-1728305" y="-2049517"/>
            <a:chExt cx="8917229" cy="10769768"/>
          </a:xfrm>
        </p:grpSpPr>
        <p:sp>
          <p:nvSpPr>
            <p:cNvPr id="17" name="Oval 16">
              <a:extLst>
                <a:ext uri="{FF2B5EF4-FFF2-40B4-BE49-F238E27FC236}">
                  <a16:creationId xmlns:a16="http://schemas.microsoft.com/office/drawing/2014/main" xmlns="" id="{44882F4E-E8C8-46FE-A9C8-7B79782767F6}"/>
                </a:ext>
              </a:extLst>
            </p:cNvPr>
            <p:cNvSpPr/>
            <p:nvPr userDrawn="1"/>
          </p:nvSpPr>
          <p:spPr>
            <a:xfrm>
              <a:off x="754010" y="708293"/>
              <a:ext cx="5334029" cy="5334029"/>
            </a:xfrm>
            <a:prstGeom prst="ellipse">
              <a:avLst/>
            </a:prstGeom>
            <a:solidFill>
              <a:schemeClr val="bg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nvGrpSpPr>
            <p:cNvPr id="18" name="Group 17">
              <a:extLst>
                <a:ext uri="{FF2B5EF4-FFF2-40B4-BE49-F238E27FC236}">
                  <a16:creationId xmlns:a16="http://schemas.microsoft.com/office/drawing/2014/main" xmlns="" id="{965CD13B-04FB-40D5-AF62-2F43CF49BA9B}"/>
                </a:ext>
              </a:extLst>
            </p:cNvPr>
            <p:cNvGrpSpPr/>
            <p:nvPr userDrawn="1"/>
          </p:nvGrpSpPr>
          <p:grpSpPr>
            <a:xfrm>
              <a:off x="-1728305" y="-2049517"/>
              <a:ext cx="8917229" cy="10769768"/>
              <a:chOff x="11114088" y="2241550"/>
              <a:chExt cx="1905000" cy="2354263"/>
            </a:xfrm>
            <a:solidFill>
              <a:schemeClr val="bg1">
                <a:alpha val="16000"/>
              </a:schemeClr>
            </a:solidFill>
          </p:grpSpPr>
          <p:sp>
            <p:nvSpPr>
              <p:cNvPr id="19" name="Freeform 5">
                <a:extLst>
                  <a:ext uri="{FF2B5EF4-FFF2-40B4-BE49-F238E27FC236}">
                    <a16:creationId xmlns:a16="http://schemas.microsoft.com/office/drawing/2014/main" xmlns="" id="{01876F8F-C11E-4FB2-8150-1F0602752F97}"/>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20" name="Freeform 6">
                <a:extLst>
                  <a:ext uri="{FF2B5EF4-FFF2-40B4-BE49-F238E27FC236}">
                    <a16:creationId xmlns:a16="http://schemas.microsoft.com/office/drawing/2014/main" xmlns="" id="{08A1D05F-5F61-4156-8C83-1A002AA1E886}"/>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grpSp>
      <p:sp>
        <p:nvSpPr>
          <p:cNvPr id="21" name="Text Placeholder 2">
            <a:extLst>
              <a:ext uri="{FF2B5EF4-FFF2-40B4-BE49-F238E27FC236}">
                <a16:creationId xmlns:a16="http://schemas.microsoft.com/office/drawing/2014/main" xmlns="" id="{4D77C47B-CC1E-41DA-9146-5DFD63065491}"/>
              </a:ext>
            </a:extLst>
          </p:cNvPr>
          <p:cNvSpPr>
            <a:spLocks noGrp="1"/>
          </p:cNvSpPr>
          <p:nvPr>
            <p:ph type="body" idx="1"/>
          </p:nvPr>
        </p:nvSpPr>
        <p:spPr>
          <a:xfrm>
            <a:off x="831850" y="1153348"/>
            <a:ext cx="10515600" cy="648543"/>
          </a:xfrm>
        </p:spPr>
        <p:txBody>
          <a:bodyPr>
            <a:normAutofit/>
          </a:bodyPr>
          <a:lstStyle>
            <a:lvl1pPr marL="0" indent="0" algn="ctr">
              <a:buNone/>
              <a:defRPr sz="1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Click to edit Master text styles</a:t>
            </a:r>
          </a:p>
        </p:txBody>
      </p:sp>
    </p:spTree>
    <p:extLst>
      <p:ext uri="{BB962C8B-B14F-4D97-AF65-F5344CB8AC3E}">
        <p14:creationId xmlns:p14="http://schemas.microsoft.com/office/powerpoint/2010/main" xmlns="" val="4226544123"/>
      </p:ext>
    </p:extLst>
  </p:cSld>
  <p:clrMapOvr>
    <a:masterClrMapping/>
  </p:clrMapOvr>
  <p:extLst>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22" name="Group 21">
            <a:extLst>
              <a:ext uri="{FF2B5EF4-FFF2-40B4-BE49-F238E27FC236}">
                <a16:creationId xmlns:a16="http://schemas.microsoft.com/office/drawing/2014/main" xmlns="" id="{60E0B501-22AA-4685-BE9B-A267F6F675A7}"/>
              </a:ext>
            </a:extLst>
          </p:cNvPr>
          <p:cNvGrpSpPr/>
          <p:nvPr userDrawn="1"/>
        </p:nvGrpSpPr>
        <p:grpSpPr>
          <a:xfrm rot="8650774" flipH="1" flipV="1">
            <a:off x="7430044" y="-1843126"/>
            <a:ext cx="4436224" cy="5482435"/>
            <a:chOff x="11114088" y="2241550"/>
            <a:chExt cx="1905000" cy="2354263"/>
          </a:xfrm>
          <a:solidFill>
            <a:schemeClr val="bg2">
              <a:alpha val="53000"/>
            </a:schemeClr>
          </a:solidFill>
        </p:grpSpPr>
        <p:sp>
          <p:nvSpPr>
            <p:cNvPr id="24" name="Freeform 5">
              <a:extLst>
                <a:ext uri="{FF2B5EF4-FFF2-40B4-BE49-F238E27FC236}">
                  <a16:creationId xmlns:a16="http://schemas.microsoft.com/office/drawing/2014/main" xmlns="" id="{5D0E179E-CA3D-4874-9ACD-F8990F48F4BF}"/>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25" name="Freeform 6">
              <a:extLst>
                <a:ext uri="{FF2B5EF4-FFF2-40B4-BE49-F238E27FC236}">
                  <a16:creationId xmlns:a16="http://schemas.microsoft.com/office/drawing/2014/main" xmlns="" id="{A9C53936-B93A-4CF6-8766-2FA93ACFEBE3}"/>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26" name="Freeform 7">
              <a:extLst>
                <a:ext uri="{FF2B5EF4-FFF2-40B4-BE49-F238E27FC236}">
                  <a16:creationId xmlns:a16="http://schemas.microsoft.com/office/drawing/2014/main" xmlns="" id="{5776DEA2-5422-4F51-B359-652B71274D31}"/>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
        <p:nvSpPr>
          <p:cNvPr id="7" name="Rectangle 6">
            <a:extLst>
              <a:ext uri="{FF2B5EF4-FFF2-40B4-BE49-F238E27FC236}">
                <a16:creationId xmlns:a16="http://schemas.microsoft.com/office/drawing/2014/main" xmlns=""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sp>
        <p:nvSpPr>
          <p:cNvPr id="15" name="Oval 14">
            <a:extLst>
              <a:ext uri="{FF2B5EF4-FFF2-40B4-BE49-F238E27FC236}">
                <a16:creationId xmlns:a16="http://schemas.microsoft.com/office/drawing/2014/main" xmlns="" id="{EF515B4A-CB20-4847-8E00-0DD66F1FEBB4}"/>
              </a:ext>
            </a:extLst>
          </p:cNvPr>
          <p:cNvSpPr/>
          <p:nvPr userDrawn="1"/>
        </p:nvSpPr>
        <p:spPr>
          <a:xfrm>
            <a:off x="11371669" y="6409397"/>
            <a:ext cx="280051" cy="28005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Slide Number Placeholder 5">
            <a:extLst>
              <a:ext uri="{FF2B5EF4-FFF2-40B4-BE49-F238E27FC236}">
                <a16:creationId xmlns:a16="http://schemas.microsoft.com/office/drawing/2014/main" xmlns="" id="{996B64B9-1DF0-4EE9-BAB5-72AFA94B9AFD}"/>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9EC71654-96A5-4280-94F3-931C61A9F92C}" type="slidenum">
              <a:rPr lang="en-US" noProof="0" smtClean="0"/>
              <a:pPr/>
              <a:t>‹#›</a:t>
            </a:fld>
            <a:endParaRPr lang="en-US" noProof="0" dirty="0"/>
          </a:p>
        </p:txBody>
      </p:sp>
      <p:sp>
        <p:nvSpPr>
          <p:cNvPr id="27" name="Content Placeholder 2">
            <a:extLst>
              <a:ext uri="{FF2B5EF4-FFF2-40B4-BE49-F238E27FC236}">
                <a16:creationId xmlns:a16="http://schemas.microsoft.com/office/drawing/2014/main" xmlns="" id="{1A1F33A2-66F7-4D85-99DD-7B00F265AC6D}"/>
              </a:ext>
            </a:extLst>
          </p:cNvPr>
          <p:cNvSpPr>
            <a:spLocks noGrp="1"/>
          </p:cNvSpPr>
          <p:nvPr>
            <p:ph idx="1"/>
          </p:nvPr>
        </p:nvSpPr>
        <p:spPr>
          <a:xfrm>
            <a:off x="515938" y="1825625"/>
            <a:ext cx="10837862" cy="4351338"/>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US" noProof="0" dirty="0"/>
          </a:p>
        </p:txBody>
      </p:sp>
      <p:pic>
        <p:nvPicPr>
          <p:cNvPr id="12" name="Picture 11">
            <a:extLst>
              <a:ext uri="{FF2B5EF4-FFF2-40B4-BE49-F238E27FC236}">
                <a16:creationId xmlns:a16="http://schemas.microsoft.com/office/drawing/2014/main" xmlns="" id="{EC2DFD46-BF74-47BA-A496-92ED1979C360}"/>
              </a:ext>
            </a:extLst>
          </p:cNvPr>
          <p:cNvPicPr>
            <a:picLocks noChangeAspect="1"/>
          </p:cNvPicPr>
          <p:nvPr userDrawn="1"/>
        </p:nvPicPr>
        <p:blipFill>
          <a:blip r:embed="rId2">
            <a:extLst>
              <a:ext uri="{28A0092B-C50C-407E-A947-70E740481C1C}">
                <a14:useLocalDpi xmlns:a14="http://schemas.microsoft.com/office/drawing/2010/main" xmlns=""/>
              </a:ext>
            </a:extLst>
          </a:blip>
          <a:stretch>
            <a:fillRect/>
          </a:stretch>
        </p:blipFill>
        <p:spPr>
          <a:xfrm>
            <a:off x="472046" y="6261436"/>
            <a:ext cx="1073019" cy="414000"/>
          </a:xfrm>
          <a:prstGeom prst="rect">
            <a:avLst/>
          </a:prstGeom>
        </p:spPr>
      </p:pic>
      <p:sp>
        <p:nvSpPr>
          <p:cNvPr id="13" name="Title 1">
            <a:extLst>
              <a:ext uri="{FF2B5EF4-FFF2-40B4-BE49-F238E27FC236}">
                <a16:creationId xmlns:a16="http://schemas.microsoft.com/office/drawing/2014/main" xmlns="" id="{EF788279-D710-447A-9E71-4D1344575691}"/>
              </a:ext>
            </a:extLst>
          </p:cNvPr>
          <p:cNvSpPr>
            <a:spLocks noGrp="1"/>
          </p:cNvSpPr>
          <p:nvPr>
            <p:ph type="title"/>
          </p:nvPr>
        </p:nvSpPr>
        <p:spPr>
          <a:xfrm>
            <a:off x="515938" y="246621"/>
            <a:ext cx="11150600" cy="920336"/>
          </a:xfrm>
        </p:spPr>
        <p:txBody>
          <a:bodyPr lIns="0" tIns="0" rIns="0" bIns="0" anchor="b">
            <a:noAutofit/>
          </a:bodyPr>
          <a:lstStyle>
            <a:lvl1pPr>
              <a:defRPr sz="3200" b="1" cap="all" baseline="0"/>
            </a:lvl1pPr>
          </a:lstStyle>
          <a:p>
            <a:r>
              <a:rPr lang="en-US" noProof="0"/>
              <a:t>Click to edit Master title style</a:t>
            </a:r>
            <a:endParaRPr lang="en-US" noProof="0" dirty="0"/>
          </a:p>
        </p:txBody>
      </p:sp>
    </p:spTree>
    <p:extLst>
      <p:ext uri="{BB962C8B-B14F-4D97-AF65-F5344CB8AC3E}">
        <p14:creationId xmlns:p14="http://schemas.microsoft.com/office/powerpoint/2010/main" xmlns="" val="37897589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18" name="Group 17">
            <a:extLst>
              <a:ext uri="{FF2B5EF4-FFF2-40B4-BE49-F238E27FC236}">
                <a16:creationId xmlns:a16="http://schemas.microsoft.com/office/drawing/2014/main" xmlns="" id="{C2A6B906-ACDA-40FD-8AC8-0B693AB12796}"/>
              </a:ext>
            </a:extLst>
          </p:cNvPr>
          <p:cNvGrpSpPr/>
          <p:nvPr userDrawn="1"/>
        </p:nvGrpSpPr>
        <p:grpSpPr>
          <a:xfrm rot="8650774" flipH="1" flipV="1">
            <a:off x="7430044" y="-1843126"/>
            <a:ext cx="4436224" cy="5482435"/>
            <a:chOff x="11114088" y="2241550"/>
            <a:chExt cx="1905000" cy="2354263"/>
          </a:xfrm>
          <a:solidFill>
            <a:schemeClr val="bg2">
              <a:alpha val="53000"/>
            </a:schemeClr>
          </a:solidFill>
        </p:grpSpPr>
        <p:sp>
          <p:nvSpPr>
            <p:cNvPr id="19" name="Freeform 5">
              <a:extLst>
                <a:ext uri="{FF2B5EF4-FFF2-40B4-BE49-F238E27FC236}">
                  <a16:creationId xmlns:a16="http://schemas.microsoft.com/office/drawing/2014/main" xmlns="" id="{717F7366-5A99-4065-90C2-AE7DF5DD0F44}"/>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20" name="Freeform 6">
              <a:extLst>
                <a:ext uri="{FF2B5EF4-FFF2-40B4-BE49-F238E27FC236}">
                  <a16:creationId xmlns:a16="http://schemas.microsoft.com/office/drawing/2014/main" xmlns="" id="{90A089CA-63B9-4456-B0B1-17C75EBFB982}"/>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22" name="Freeform 7">
              <a:extLst>
                <a:ext uri="{FF2B5EF4-FFF2-40B4-BE49-F238E27FC236}">
                  <a16:creationId xmlns:a16="http://schemas.microsoft.com/office/drawing/2014/main" xmlns="" id="{8D36B2D1-BCFE-43FC-8743-7B7A30E1AD5D}"/>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
        <p:nvSpPr>
          <p:cNvPr id="7" name="Rectangle 6">
            <a:extLst>
              <a:ext uri="{FF2B5EF4-FFF2-40B4-BE49-F238E27FC236}">
                <a16:creationId xmlns:a16="http://schemas.microsoft.com/office/drawing/2014/main" xmlns=""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sp>
        <p:nvSpPr>
          <p:cNvPr id="15" name="Oval 14">
            <a:extLst>
              <a:ext uri="{FF2B5EF4-FFF2-40B4-BE49-F238E27FC236}">
                <a16:creationId xmlns:a16="http://schemas.microsoft.com/office/drawing/2014/main" xmlns="" id="{EF515B4A-CB20-4847-8E00-0DD66F1FEBB4}"/>
              </a:ext>
            </a:extLst>
          </p:cNvPr>
          <p:cNvSpPr/>
          <p:nvPr userDrawn="1"/>
        </p:nvSpPr>
        <p:spPr>
          <a:xfrm>
            <a:off x="11371669" y="6409397"/>
            <a:ext cx="280051" cy="28005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Slide Number Placeholder 5">
            <a:extLst>
              <a:ext uri="{FF2B5EF4-FFF2-40B4-BE49-F238E27FC236}">
                <a16:creationId xmlns:a16="http://schemas.microsoft.com/office/drawing/2014/main" xmlns="" id="{996B64B9-1DF0-4EE9-BAB5-72AFA94B9AFD}"/>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9EC71654-96A5-4280-94F3-931C61A9F92C}" type="slidenum">
              <a:rPr lang="en-US" noProof="0" smtClean="0"/>
              <a:pPr/>
              <a:t>‹#›</a:t>
            </a:fld>
            <a:endParaRPr lang="en-US" noProof="0" dirty="0"/>
          </a:p>
        </p:txBody>
      </p:sp>
      <p:sp>
        <p:nvSpPr>
          <p:cNvPr id="14" name="Content Placeholder 2">
            <a:extLst>
              <a:ext uri="{FF2B5EF4-FFF2-40B4-BE49-F238E27FC236}">
                <a16:creationId xmlns:a16="http://schemas.microsoft.com/office/drawing/2014/main" xmlns="" id="{079DA8F4-EDD3-4D62-A90B-8C3C1AFB0083}"/>
              </a:ext>
            </a:extLst>
          </p:cNvPr>
          <p:cNvSpPr>
            <a:spLocks noGrp="1"/>
          </p:cNvSpPr>
          <p:nvPr>
            <p:ph sz="half" idx="1"/>
          </p:nvPr>
        </p:nvSpPr>
        <p:spPr>
          <a:xfrm>
            <a:off x="515938" y="1825625"/>
            <a:ext cx="5503862" cy="4351338"/>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US" noProof="0" dirty="0"/>
          </a:p>
        </p:txBody>
      </p:sp>
      <p:sp>
        <p:nvSpPr>
          <p:cNvPr id="17" name="Content Placeholder 3">
            <a:extLst>
              <a:ext uri="{FF2B5EF4-FFF2-40B4-BE49-F238E27FC236}">
                <a16:creationId xmlns:a16="http://schemas.microsoft.com/office/drawing/2014/main" xmlns="" id="{DA0DA994-B4A9-447A-BEBF-3EA31D3755A2}"/>
              </a:ext>
            </a:extLst>
          </p:cNvPr>
          <p:cNvSpPr>
            <a:spLocks noGrp="1"/>
          </p:cNvSpPr>
          <p:nvPr>
            <p:ph sz="half" idx="2"/>
          </p:nvPr>
        </p:nvSpPr>
        <p:spPr>
          <a:xfrm>
            <a:off x="6172200" y="1825625"/>
            <a:ext cx="5181600" cy="4351338"/>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US" noProof="0" dirty="0"/>
          </a:p>
        </p:txBody>
      </p:sp>
      <p:pic>
        <p:nvPicPr>
          <p:cNvPr id="13" name="Picture 12">
            <a:extLst>
              <a:ext uri="{FF2B5EF4-FFF2-40B4-BE49-F238E27FC236}">
                <a16:creationId xmlns:a16="http://schemas.microsoft.com/office/drawing/2014/main" xmlns="" id="{332150F9-14BF-4DCB-884D-49596914C290}"/>
              </a:ext>
            </a:extLst>
          </p:cNvPr>
          <p:cNvPicPr>
            <a:picLocks noChangeAspect="1"/>
          </p:cNvPicPr>
          <p:nvPr userDrawn="1"/>
        </p:nvPicPr>
        <p:blipFill>
          <a:blip r:embed="rId2">
            <a:extLst>
              <a:ext uri="{28A0092B-C50C-407E-A947-70E740481C1C}">
                <a14:useLocalDpi xmlns:a14="http://schemas.microsoft.com/office/drawing/2010/main" xmlns=""/>
              </a:ext>
            </a:extLst>
          </a:blip>
          <a:stretch>
            <a:fillRect/>
          </a:stretch>
        </p:blipFill>
        <p:spPr>
          <a:xfrm>
            <a:off x="472046" y="6261436"/>
            <a:ext cx="1073019" cy="414000"/>
          </a:xfrm>
          <a:prstGeom prst="rect">
            <a:avLst/>
          </a:prstGeom>
        </p:spPr>
      </p:pic>
      <p:sp>
        <p:nvSpPr>
          <p:cNvPr id="21" name="Title 1">
            <a:extLst>
              <a:ext uri="{FF2B5EF4-FFF2-40B4-BE49-F238E27FC236}">
                <a16:creationId xmlns:a16="http://schemas.microsoft.com/office/drawing/2014/main" xmlns="" id="{19DEF115-82C2-4E9D-A22C-8DA561FB37B8}"/>
              </a:ext>
            </a:extLst>
          </p:cNvPr>
          <p:cNvSpPr>
            <a:spLocks noGrp="1"/>
          </p:cNvSpPr>
          <p:nvPr>
            <p:ph type="title"/>
          </p:nvPr>
        </p:nvSpPr>
        <p:spPr>
          <a:xfrm>
            <a:off x="515938" y="246621"/>
            <a:ext cx="11150600" cy="920336"/>
          </a:xfrm>
        </p:spPr>
        <p:txBody>
          <a:bodyPr lIns="0" tIns="0" rIns="0" bIns="0" anchor="b">
            <a:noAutofit/>
          </a:bodyPr>
          <a:lstStyle>
            <a:lvl1pPr>
              <a:defRPr sz="3200" b="1" cap="all" baseline="0"/>
            </a:lvl1pPr>
          </a:lstStyle>
          <a:p>
            <a:r>
              <a:rPr lang="en-US" noProof="0"/>
              <a:t>Click to edit Master title style</a:t>
            </a:r>
            <a:endParaRPr lang="en-US" noProof="0" dirty="0"/>
          </a:p>
        </p:txBody>
      </p:sp>
    </p:spTree>
    <p:extLst>
      <p:ext uri="{BB962C8B-B14F-4D97-AF65-F5344CB8AC3E}">
        <p14:creationId xmlns:p14="http://schemas.microsoft.com/office/powerpoint/2010/main" xmlns="" val="20929342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20" name="Group 19">
            <a:extLst>
              <a:ext uri="{FF2B5EF4-FFF2-40B4-BE49-F238E27FC236}">
                <a16:creationId xmlns:a16="http://schemas.microsoft.com/office/drawing/2014/main" xmlns="" id="{616F52B4-215E-4237-893C-E22B23804744}"/>
              </a:ext>
            </a:extLst>
          </p:cNvPr>
          <p:cNvGrpSpPr/>
          <p:nvPr userDrawn="1"/>
        </p:nvGrpSpPr>
        <p:grpSpPr>
          <a:xfrm rot="8650774" flipH="1" flipV="1">
            <a:off x="7430044" y="-1843126"/>
            <a:ext cx="4436224" cy="5482435"/>
            <a:chOff x="11114088" y="2241550"/>
            <a:chExt cx="1905000" cy="2354263"/>
          </a:xfrm>
          <a:solidFill>
            <a:schemeClr val="bg2">
              <a:alpha val="53000"/>
            </a:schemeClr>
          </a:solidFill>
        </p:grpSpPr>
        <p:sp>
          <p:nvSpPr>
            <p:cNvPr id="22" name="Freeform 5">
              <a:extLst>
                <a:ext uri="{FF2B5EF4-FFF2-40B4-BE49-F238E27FC236}">
                  <a16:creationId xmlns:a16="http://schemas.microsoft.com/office/drawing/2014/main" xmlns="" id="{B7C40C77-B795-4B07-B92D-2E8A56635773}"/>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23" name="Freeform 6">
              <a:extLst>
                <a:ext uri="{FF2B5EF4-FFF2-40B4-BE49-F238E27FC236}">
                  <a16:creationId xmlns:a16="http://schemas.microsoft.com/office/drawing/2014/main" xmlns="" id="{6E703A1E-5F10-4BB5-9D52-77CB6F5994C0}"/>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24" name="Freeform 7">
              <a:extLst>
                <a:ext uri="{FF2B5EF4-FFF2-40B4-BE49-F238E27FC236}">
                  <a16:creationId xmlns:a16="http://schemas.microsoft.com/office/drawing/2014/main" xmlns="" id="{22CEE04C-09CE-41CF-937D-EC2D3C23ECC6}"/>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
        <p:nvSpPr>
          <p:cNvPr id="7" name="Rectangle 6">
            <a:extLst>
              <a:ext uri="{FF2B5EF4-FFF2-40B4-BE49-F238E27FC236}">
                <a16:creationId xmlns:a16="http://schemas.microsoft.com/office/drawing/2014/main" xmlns=""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sp>
        <p:nvSpPr>
          <p:cNvPr id="15" name="Oval 14">
            <a:extLst>
              <a:ext uri="{FF2B5EF4-FFF2-40B4-BE49-F238E27FC236}">
                <a16:creationId xmlns:a16="http://schemas.microsoft.com/office/drawing/2014/main" xmlns="" id="{EF515B4A-CB20-4847-8E00-0DD66F1FEBB4}"/>
              </a:ext>
            </a:extLst>
          </p:cNvPr>
          <p:cNvSpPr/>
          <p:nvPr userDrawn="1"/>
        </p:nvSpPr>
        <p:spPr>
          <a:xfrm>
            <a:off x="11371669" y="6409397"/>
            <a:ext cx="280051" cy="28005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Slide Number Placeholder 5">
            <a:extLst>
              <a:ext uri="{FF2B5EF4-FFF2-40B4-BE49-F238E27FC236}">
                <a16:creationId xmlns:a16="http://schemas.microsoft.com/office/drawing/2014/main" xmlns="" id="{996B64B9-1DF0-4EE9-BAB5-72AFA94B9AFD}"/>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9EC71654-96A5-4280-94F3-931C61A9F92C}" type="slidenum">
              <a:rPr lang="en-US" noProof="0" smtClean="0"/>
              <a:pPr/>
              <a:t>‹#›</a:t>
            </a:fld>
            <a:endParaRPr lang="en-US" noProof="0" dirty="0"/>
          </a:p>
        </p:txBody>
      </p:sp>
      <p:sp>
        <p:nvSpPr>
          <p:cNvPr id="14" name="Text Placeholder 2">
            <a:extLst>
              <a:ext uri="{FF2B5EF4-FFF2-40B4-BE49-F238E27FC236}">
                <a16:creationId xmlns:a16="http://schemas.microsoft.com/office/drawing/2014/main" xmlns="" id="{774CF4BA-8DCB-42CF-A2C4-D6AF95EE3F54}"/>
              </a:ext>
            </a:extLst>
          </p:cNvPr>
          <p:cNvSpPr>
            <a:spLocks noGrp="1"/>
          </p:cNvSpPr>
          <p:nvPr>
            <p:ph type="body" idx="1"/>
          </p:nvPr>
        </p:nvSpPr>
        <p:spPr>
          <a:xfrm>
            <a:off x="515938" y="1681163"/>
            <a:ext cx="5157787" cy="82391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17" name="Content Placeholder 3">
            <a:extLst>
              <a:ext uri="{FF2B5EF4-FFF2-40B4-BE49-F238E27FC236}">
                <a16:creationId xmlns:a16="http://schemas.microsoft.com/office/drawing/2014/main" xmlns="" id="{67BA8B6E-A28D-4658-8C91-6CA7BD539B85}"/>
              </a:ext>
            </a:extLst>
          </p:cNvPr>
          <p:cNvSpPr>
            <a:spLocks noGrp="1"/>
          </p:cNvSpPr>
          <p:nvPr>
            <p:ph sz="half" idx="2"/>
          </p:nvPr>
        </p:nvSpPr>
        <p:spPr>
          <a:xfrm>
            <a:off x="515938" y="2505075"/>
            <a:ext cx="5157787" cy="3684588"/>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US" noProof="0" dirty="0"/>
          </a:p>
        </p:txBody>
      </p:sp>
      <p:sp>
        <p:nvSpPr>
          <p:cNvPr id="18" name="Text Placeholder 4">
            <a:extLst>
              <a:ext uri="{FF2B5EF4-FFF2-40B4-BE49-F238E27FC236}">
                <a16:creationId xmlns:a16="http://schemas.microsoft.com/office/drawing/2014/main" xmlns="" id="{F73B3215-82DB-4DBF-9E77-3AE2308C6920}"/>
              </a:ext>
            </a:extLst>
          </p:cNvPr>
          <p:cNvSpPr>
            <a:spLocks noGrp="1"/>
          </p:cNvSpPr>
          <p:nvPr>
            <p:ph type="body" sz="quarter" idx="3"/>
          </p:nvPr>
        </p:nvSpPr>
        <p:spPr>
          <a:xfrm>
            <a:off x="6172200" y="1681163"/>
            <a:ext cx="5183188" cy="823912"/>
          </a:xfrm>
        </p:spPr>
        <p:txBody>
          <a:bodyPr anchor="b"/>
          <a:lstStyle>
            <a:lvl1pPr marL="0" indent="0">
              <a:buNone/>
              <a:defRPr sz="2400" b="1">
                <a:solidFill>
                  <a:schemeClr val="accent5"/>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19" name="Content Placeholder 5">
            <a:extLst>
              <a:ext uri="{FF2B5EF4-FFF2-40B4-BE49-F238E27FC236}">
                <a16:creationId xmlns:a16="http://schemas.microsoft.com/office/drawing/2014/main" xmlns="" id="{8DFD34E8-36CC-4FFE-926B-C170208FEDB8}"/>
              </a:ext>
            </a:extLst>
          </p:cNvPr>
          <p:cNvSpPr>
            <a:spLocks noGrp="1"/>
          </p:cNvSpPr>
          <p:nvPr>
            <p:ph sz="quarter" idx="4"/>
          </p:nvPr>
        </p:nvSpPr>
        <p:spPr>
          <a:xfrm>
            <a:off x="6172200" y="2505075"/>
            <a:ext cx="5183188" cy="3684588"/>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US" noProof="0" dirty="0"/>
          </a:p>
        </p:txBody>
      </p:sp>
      <p:pic>
        <p:nvPicPr>
          <p:cNvPr id="21" name="Picture 20">
            <a:extLst>
              <a:ext uri="{FF2B5EF4-FFF2-40B4-BE49-F238E27FC236}">
                <a16:creationId xmlns:a16="http://schemas.microsoft.com/office/drawing/2014/main" xmlns="" id="{03383C6B-3BE4-4380-AF26-1C21492FCE8A}"/>
              </a:ext>
            </a:extLst>
          </p:cNvPr>
          <p:cNvPicPr>
            <a:picLocks noChangeAspect="1"/>
          </p:cNvPicPr>
          <p:nvPr userDrawn="1"/>
        </p:nvPicPr>
        <p:blipFill>
          <a:blip r:embed="rId2">
            <a:extLst>
              <a:ext uri="{28A0092B-C50C-407E-A947-70E740481C1C}">
                <a14:useLocalDpi xmlns:a14="http://schemas.microsoft.com/office/drawing/2010/main" xmlns=""/>
              </a:ext>
            </a:extLst>
          </a:blip>
          <a:stretch>
            <a:fillRect/>
          </a:stretch>
        </p:blipFill>
        <p:spPr>
          <a:xfrm>
            <a:off x="472046" y="6261436"/>
            <a:ext cx="1073019" cy="414000"/>
          </a:xfrm>
          <a:prstGeom prst="rect">
            <a:avLst/>
          </a:prstGeom>
        </p:spPr>
      </p:pic>
      <p:sp>
        <p:nvSpPr>
          <p:cNvPr id="25" name="Title 1">
            <a:extLst>
              <a:ext uri="{FF2B5EF4-FFF2-40B4-BE49-F238E27FC236}">
                <a16:creationId xmlns:a16="http://schemas.microsoft.com/office/drawing/2014/main" xmlns="" id="{AE3770E9-CB74-47B0-8229-91F6F756015E}"/>
              </a:ext>
            </a:extLst>
          </p:cNvPr>
          <p:cNvSpPr>
            <a:spLocks noGrp="1"/>
          </p:cNvSpPr>
          <p:nvPr>
            <p:ph type="title"/>
          </p:nvPr>
        </p:nvSpPr>
        <p:spPr>
          <a:xfrm>
            <a:off x="515938" y="246621"/>
            <a:ext cx="11150600" cy="920336"/>
          </a:xfrm>
        </p:spPr>
        <p:txBody>
          <a:bodyPr lIns="0" tIns="0" rIns="0" bIns="0" anchor="b">
            <a:noAutofit/>
          </a:bodyPr>
          <a:lstStyle>
            <a:lvl1pPr>
              <a:defRPr sz="3200" b="1" cap="all" baseline="0"/>
            </a:lvl1pPr>
          </a:lstStyle>
          <a:p>
            <a:r>
              <a:rPr lang="en-US" noProof="0"/>
              <a:t>Click to edit Master title style</a:t>
            </a:r>
            <a:endParaRPr lang="en-US" noProof="0" dirty="0"/>
          </a:p>
        </p:txBody>
      </p:sp>
    </p:spTree>
    <p:extLst>
      <p:ext uri="{BB962C8B-B14F-4D97-AF65-F5344CB8AC3E}">
        <p14:creationId xmlns:p14="http://schemas.microsoft.com/office/powerpoint/2010/main" xmlns="" val="24617946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2" name="Picture Placeholder 21">
            <a:extLst>
              <a:ext uri="{FF2B5EF4-FFF2-40B4-BE49-F238E27FC236}">
                <a16:creationId xmlns:a16="http://schemas.microsoft.com/office/drawing/2014/main" xmlns="" id="{C57825D7-DD33-4B70-BBBE-D46E7A5352EC}"/>
              </a:ext>
            </a:extLst>
          </p:cNvPr>
          <p:cNvSpPr>
            <a:spLocks noGrp="1"/>
          </p:cNvSpPr>
          <p:nvPr>
            <p:ph type="pic" idx="1"/>
          </p:nvPr>
        </p:nvSpPr>
        <p:spPr>
          <a:xfrm>
            <a:off x="6096000" y="768485"/>
            <a:ext cx="5305662" cy="5305662"/>
          </a:xfrm>
          <a:custGeom>
            <a:avLst/>
            <a:gdLst>
              <a:gd name="connsiteX0" fmla="*/ 2652831 w 5305662"/>
              <a:gd name="connsiteY0" fmla="*/ 0 h 5305662"/>
              <a:gd name="connsiteX1" fmla="*/ 5305662 w 5305662"/>
              <a:gd name="connsiteY1" fmla="*/ 2652831 h 5305662"/>
              <a:gd name="connsiteX2" fmla="*/ 2652831 w 5305662"/>
              <a:gd name="connsiteY2" fmla="*/ 5305662 h 5305662"/>
              <a:gd name="connsiteX3" fmla="*/ 0 w 5305662"/>
              <a:gd name="connsiteY3" fmla="*/ 2652831 h 5305662"/>
              <a:gd name="connsiteX4" fmla="*/ 2652831 w 5305662"/>
              <a:gd name="connsiteY4" fmla="*/ 0 h 53056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05662" h="5305662">
                <a:moveTo>
                  <a:pt x="2652831" y="0"/>
                </a:moveTo>
                <a:cubicBezTo>
                  <a:pt x="4117949" y="0"/>
                  <a:pt x="5305662" y="1187713"/>
                  <a:pt x="5305662" y="2652831"/>
                </a:cubicBezTo>
                <a:cubicBezTo>
                  <a:pt x="5305662" y="4117949"/>
                  <a:pt x="4117949" y="5305662"/>
                  <a:pt x="2652831" y="5305662"/>
                </a:cubicBezTo>
                <a:cubicBezTo>
                  <a:pt x="1187713" y="5305662"/>
                  <a:pt x="0" y="4117949"/>
                  <a:pt x="0" y="2652831"/>
                </a:cubicBezTo>
                <a:cubicBezTo>
                  <a:pt x="0" y="1187713"/>
                  <a:pt x="1187713" y="0"/>
                  <a:pt x="2652831" y="0"/>
                </a:cubicBezTo>
                <a:close/>
              </a:path>
            </a:pathLst>
          </a:custGeom>
          <a:solidFill>
            <a:schemeClr val="bg2"/>
          </a:solidFill>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grpSp>
        <p:nvGrpSpPr>
          <p:cNvPr id="14" name="Group 13">
            <a:extLst>
              <a:ext uri="{FF2B5EF4-FFF2-40B4-BE49-F238E27FC236}">
                <a16:creationId xmlns:a16="http://schemas.microsoft.com/office/drawing/2014/main" xmlns="" id="{0DC2055F-AE3F-46BE-B57E-A0F1A86D1C36}"/>
              </a:ext>
            </a:extLst>
          </p:cNvPr>
          <p:cNvGrpSpPr/>
          <p:nvPr userDrawn="1"/>
        </p:nvGrpSpPr>
        <p:grpSpPr>
          <a:xfrm flipH="1">
            <a:off x="5400786" y="-2003509"/>
            <a:ext cx="8917229" cy="10769768"/>
            <a:chOff x="11114088" y="2241550"/>
            <a:chExt cx="1905000" cy="2354263"/>
          </a:xfrm>
          <a:solidFill>
            <a:schemeClr val="bg2">
              <a:alpha val="91000"/>
            </a:schemeClr>
          </a:solidFill>
        </p:grpSpPr>
        <p:sp>
          <p:nvSpPr>
            <p:cNvPr id="15" name="Freeform 5">
              <a:extLst>
                <a:ext uri="{FF2B5EF4-FFF2-40B4-BE49-F238E27FC236}">
                  <a16:creationId xmlns:a16="http://schemas.microsoft.com/office/drawing/2014/main" xmlns="" id="{C98EF042-A3B8-406D-BC16-153A989F571A}"/>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6" name="Freeform 6">
              <a:extLst>
                <a:ext uri="{FF2B5EF4-FFF2-40B4-BE49-F238E27FC236}">
                  <a16:creationId xmlns:a16="http://schemas.microsoft.com/office/drawing/2014/main" xmlns="" id="{68E5FAC9-A660-4D7A-AC84-0A7C8CC3BB65}"/>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
        <p:nvSpPr>
          <p:cNvPr id="19" name="Title 1">
            <a:extLst>
              <a:ext uri="{FF2B5EF4-FFF2-40B4-BE49-F238E27FC236}">
                <a16:creationId xmlns:a16="http://schemas.microsoft.com/office/drawing/2014/main" xmlns="" id="{19A1397F-1946-4CBE-9EC5-159C3CBC78B6}"/>
              </a:ext>
            </a:extLst>
          </p:cNvPr>
          <p:cNvSpPr>
            <a:spLocks noGrp="1"/>
          </p:cNvSpPr>
          <p:nvPr>
            <p:ph type="title"/>
          </p:nvPr>
        </p:nvSpPr>
        <p:spPr>
          <a:xfrm>
            <a:off x="839788" y="457200"/>
            <a:ext cx="3932237" cy="1600200"/>
          </a:xfrm>
        </p:spPr>
        <p:txBody>
          <a:bodyPr anchor="b"/>
          <a:lstStyle>
            <a:lvl1pPr>
              <a:defRPr sz="3200"/>
            </a:lvl1pPr>
          </a:lstStyle>
          <a:p>
            <a:r>
              <a:rPr lang="en-US" noProof="0"/>
              <a:t>Click to edit Master title style</a:t>
            </a:r>
            <a:endParaRPr lang="en-US" noProof="0" dirty="0"/>
          </a:p>
        </p:txBody>
      </p:sp>
      <p:sp>
        <p:nvSpPr>
          <p:cNvPr id="20" name="Text Placeholder 3">
            <a:extLst>
              <a:ext uri="{FF2B5EF4-FFF2-40B4-BE49-F238E27FC236}">
                <a16:creationId xmlns:a16="http://schemas.microsoft.com/office/drawing/2014/main" xmlns="" id="{C535F2AB-153E-44A9-97BE-00553BEC1770}"/>
              </a:ext>
            </a:extLst>
          </p:cNvPr>
          <p:cNvSpPr>
            <a:spLocks noGrp="1"/>
          </p:cNvSpPr>
          <p:nvPr>
            <p:ph type="body" sz="half" idx="2"/>
          </p:nvPr>
        </p:nvSpPr>
        <p:spPr>
          <a:xfrm>
            <a:off x="839788" y="2057400"/>
            <a:ext cx="3932237" cy="3811588"/>
          </a:xfrm>
        </p:spPr>
        <p:txBody>
          <a:bodyPr/>
          <a:lstStyle>
            <a:lvl1pPr marL="0" indent="0">
              <a:buFont typeface="Arial" panose="020B0604020202020204" pitchFamily="34" charse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pic>
        <p:nvPicPr>
          <p:cNvPr id="8" name="Picture 7">
            <a:extLst>
              <a:ext uri="{FF2B5EF4-FFF2-40B4-BE49-F238E27FC236}">
                <a16:creationId xmlns:a16="http://schemas.microsoft.com/office/drawing/2014/main" xmlns="" id="{06298D65-1027-4897-A948-DCEEF8FC3D98}"/>
              </a:ext>
            </a:extLst>
          </p:cNvPr>
          <p:cNvPicPr>
            <a:picLocks noChangeAspect="1"/>
          </p:cNvPicPr>
          <p:nvPr userDrawn="1"/>
        </p:nvPicPr>
        <p:blipFill>
          <a:blip r:embed="rId2">
            <a:extLst>
              <a:ext uri="{28A0092B-C50C-407E-A947-70E740481C1C}">
                <a14:useLocalDpi xmlns:a14="http://schemas.microsoft.com/office/drawing/2010/main" xmlns=""/>
              </a:ext>
            </a:extLst>
          </a:blip>
          <a:stretch>
            <a:fillRect/>
          </a:stretch>
        </p:blipFill>
        <p:spPr>
          <a:xfrm>
            <a:off x="472046" y="6261436"/>
            <a:ext cx="1073019" cy="414000"/>
          </a:xfrm>
          <a:prstGeom prst="rect">
            <a:avLst/>
          </a:prstGeom>
        </p:spPr>
      </p:pic>
    </p:spTree>
    <p:extLst>
      <p:ext uri="{BB962C8B-B14F-4D97-AF65-F5344CB8AC3E}">
        <p14:creationId xmlns:p14="http://schemas.microsoft.com/office/powerpoint/2010/main" xmlns="" val="21071857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xmlns="" id="{9F866E5C-B8AA-4805-B232-831BA01AAF16}"/>
              </a:ext>
            </a:extLst>
          </p:cNvPr>
          <p:cNvGrpSpPr/>
          <p:nvPr userDrawn="1"/>
        </p:nvGrpSpPr>
        <p:grpSpPr>
          <a:xfrm rot="8650774" flipH="1" flipV="1">
            <a:off x="7430044" y="-1843126"/>
            <a:ext cx="4436224" cy="5482435"/>
            <a:chOff x="11114088" y="2241550"/>
            <a:chExt cx="1905000" cy="2354263"/>
          </a:xfrm>
          <a:solidFill>
            <a:schemeClr val="bg2">
              <a:alpha val="53000"/>
            </a:schemeClr>
          </a:solidFill>
        </p:grpSpPr>
        <p:sp>
          <p:nvSpPr>
            <p:cNvPr id="20" name="Freeform 5">
              <a:extLst>
                <a:ext uri="{FF2B5EF4-FFF2-40B4-BE49-F238E27FC236}">
                  <a16:creationId xmlns:a16="http://schemas.microsoft.com/office/drawing/2014/main" xmlns="" id="{F98614F0-2DA3-4F29-8CB3-D61424AC8506}"/>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22" name="Freeform 6">
              <a:extLst>
                <a:ext uri="{FF2B5EF4-FFF2-40B4-BE49-F238E27FC236}">
                  <a16:creationId xmlns:a16="http://schemas.microsoft.com/office/drawing/2014/main" xmlns="" id="{66D52F08-13EC-4AB4-BB79-89A5395A03BF}"/>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23" name="Freeform 7">
              <a:extLst>
                <a:ext uri="{FF2B5EF4-FFF2-40B4-BE49-F238E27FC236}">
                  <a16:creationId xmlns:a16="http://schemas.microsoft.com/office/drawing/2014/main" xmlns="" id="{2544236D-8C3A-41EF-9A68-C84A8A7D0F5A}"/>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
        <p:nvSpPr>
          <p:cNvPr id="7" name="Rectangle 6">
            <a:extLst>
              <a:ext uri="{FF2B5EF4-FFF2-40B4-BE49-F238E27FC236}">
                <a16:creationId xmlns:a16="http://schemas.microsoft.com/office/drawing/2014/main" xmlns=""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sp>
        <p:nvSpPr>
          <p:cNvPr id="15" name="Oval 14">
            <a:extLst>
              <a:ext uri="{FF2B5EF4-FFF2-40B4-BE49-F238E27FC236}">
                <a16:creationId xmlns:a16="http://schemas.microsoft.com/office/drawing/2014/main" xmlns="" id="{EF515B4A-CB20-4847-8E00-0DD66F1FEBB4}"/>
              </a:ext>
            </a:extLst>
          </p:cNvPr>
          <p:cNvSpPr/>
          <p:nvPr userDrawn="1"/>
        </p:nvSpPr>
        <p:spPr>
          <a:xfrm>
            <a:off x="11371669" y="6409397"/>
            <a:ext cx="280051" cy="28005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Slide Number Placeholder 5">
            <a:extLst>
              <a:ext uri="{FF2B5EF4-FFF2-40B4-BE49-F238E27FC236}">
                <a16:creationId xmlns:a16="http://schemas.microsoft.com/office/drawing/2014/main" xmlns="" id="{996B64B9-1DF0-4EE9-BAB5-72AFA94B9AFD}"/>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9EC71654-96A5-4280-94F3-931C61A9F92C}" type="slidenum">
              <a:rPr lang="en-US" noProof="0" smtClean="0"/>
              <a:pPr/>
              <a:t>‹#›</a:t>
            </a:fld>
            <a:endParaRPr lang="en-US" noProof="0" dirty="0"/>
          </a:p>
        </p:txBody>
      </p:sp>
      <p:sp>
        <p:nvSpPr>
          <p:cNvPr id="14" name="Title 1">
            <a:extLst>
              <a:ext uri="{FF2B5EF4-FFF2-40B4-BE49-F238E27FC236}">
                <a16:creationId xmlns:a16="http://schemas.microsoft.com/office/drawing/2014/main" xmlns="" id="{9009D5C6-6206-4291-8037-67DC025F0B4C}"/>
              </a:ext>
            </a:extLst>
          </p:cNvPr>
          <p:cNvSpPr>
            <a:spLocks noGrp="1"/>
          </p:cNvSpPr>
          <p:nvPr>
            <p:ph type="title"/>
          </p:nvPr>
        </p:nvSpPr>
        <p:spPr>
          <a:xfrm>
            <a:off x="839788" y="457200"/>
            <a:ext cx="3932237" cy="1600200"/>
          </a:xfrm>
        </p:spPr>
        <p:txBody>
          <a:bodyPr anchor="b"/>
          <a:lstStyle>
            <a:lvl1pPr>
              <a:defRPr sz="3200"/>
            </a:lvl1pPr>
          </a:lstStyle>
          <a:p>
            <a:r>
              <a:rPr lang="en-US" noProof="0"/>
              <a:t>Click to edit Master title style</a:t>
            </a:r>
            <a:endParaRPr lang="en-US" noProof="0" dirty="0"/>
          </a:p>
        </p:txBody>
      </p:sp>
      <p:sp>
        <p:nvSpPr>
          <p:cNvPr id="17" name="Text Placeholder 3">
            <a:extLst>
              <a:ext uri="{FF2B5EF4-FFF2-40B4-BE49-F238E27FC236}">
                <a16:creationId xmlns:a16="http://schemas.microsoft.com/office/drawing/2014/main" xmlns="" id="{BEB643FD-AA85-4A43-8EBD-AFD10DD987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18" name="Content Placeholder 2">
            <a:extLst>
              <a:ext uri="{FF2B5EF4-FFF2-40B4-BE49-F238E27FC236}">
                <a16:creationId xmlns:a16="http://schemas.microsoft.com/office/drawing/2014/main" xmlns="" id="{9001F313-F798-43BE-AFF0-A68C84C3640D}"/>
              </a:ext>
            </a:extLst>
          </p:cNvPr>
          <p:cNvSpPr>
            <a:spLocks noGrp="1"/>
          </p:cNvSpPr>
          <p:nvPr>
            <p:ph idx="1"/>
          </p:nvPr>
        </p:nvSpPr>
        <p:spPr>
          <a:xfrm>
            <a:off x="5183188" y="457201"/>
            <a:ext cx="617220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US" noProof="0" dirty="0"/>
          </a:p>
        </p:txBody>
      </p:sp>
      <p:pic>
        <p:nvPicPr>
          <p:cNvPr id="13" name="Picture 12">
            <a:extLst>
              <a:ext uri="{FF2B5EF4-FFF2-40B4-BE49-F238E27FC236}">
                <a16:creationId xmlns:a16="http://schemas.microsoft.com/office/drawing/2014/main" xmlns="" id="{91881DEA-0ECB-4310-ADF5-4337ACB4338B}"/>
              </a:ext>
            </a:extLst>
          </p:cNvPr>
          <p:cNvPicPr>
            <a:picLocks noChangeAspect="1"/>
          </p:cNvPicPr>
          <p:nvPr userDrawn="1"/>
        </p:nvPicPr>
        <p:blipFill>
          <a:blip r:embed="rId2">
            <a:extLst>
              <a:ext uri="{28A0092B-C50C-407E-A947-70E740481C1C}">
                <a14:useLocalDpi xmlns:a14="http://schemas.microsoft.com/office/drawing/2010/main" xmlns=""/>
              </a:ext>
            </a:extLst>
          </a:blip>
          <a:stretch>
            <a:fillRect/>
          </a:stretch>
        </p:blipFill>
        <p:spPr>
          <a:xfrm>
            <a:off x="472046" y="6261436"/>
            <a:ext cx="1073019" cy="414000"/>
          </a:xfrm>
          <a:prstGeom prst="rect">
            <a:avLst/>
          </a:prstGeom>
        </p:spPr>
      </p:pic>
    </p:spTree>
    <p:extLst>
      <p:ext uri="{BB962C8B-B14F-4D97-AF65-F5344CB8AC3E}">
        <p14:creationId xmlns:p14="http://schemas.microsoft.com/office/powerpoint/2010/main" xmlns="" val="30253102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CC4D7FA-B85E-4477-8C62-94955B340F1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xmlns="" id="{1F1226BB-3E56-4E7F-8172-7EC03C9F0BC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xmlns="" id="{D95D08EF-72FB-4F19-9916-65815A9CA99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51F27F-98F9-A147-8986-34441C7B752D}" type="datetime1">
              <a:rPr lang="en-US" noProof="0" smtClean="0"/>
              <a:pPr/>
              <a:t>6/16/2022</a:t>
            </a:fld>
            <a:endParaRPr lang="en-US" noProof="0" dirty="0"/>
          </a:p>
        </p:txBody>
      </p:sp>
      <p:sp>
        <p:nvSpPr>
          <p:cNvPr id="5" name="Footer Placeholder 4">
            <a:extLst>
              <a:ext uri="{FF2B5EF4-FFF2-40B4-BE49-F238E27FC236}">
                <a16:creationId xmlns:a16="http://schemas.microsoft.com/office/drawing/2014/main" xmlns="" id="{1365084D-BC85-4A55-BD80-93876AD1010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noProof="0" dirty="0"/>
          </a:p>
        </p:txBody>
      </p:sp>
      <p:sp>
        <p:nvSpPr>
          <p:cNvPr id="6" name="Slide Number Placeholder 5">
            <a:extLst>
              <a:ext uri="{FF2B5EF4-FFF2-40B4-BE49-F238E27FC236}">
                <a16:creationId xmlns:a16="http://schemas.microsoft.com/office/drawing/2014/main" xmlns="" id="{45FDEF23-A140-4DD6-A0D0-A86BD4DF340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C71654-96A5-4280-94F3-931C61A9F92C}" type="slidenum">
              <a:rPr lang="en-US" noProof="0" smtClean="0"/>
              <a:pPr/>
              <a:t>‹#›</a:t>
            </a:fld>
            <a:endParaRPr lang="en-US" noProof="0" dirty="0"/>
          </a:p>
        </p:txBody>
      </p:sp>
    </p:spTree>
    <p:extLst>
      <p:ext uri="{BB962C8B-B14F-4D97-AF65-F5344CB8AC3E}">
        <p14:creationId xmlns:p14="http://schemas.microsoft.com/office/powerpoint/2010/main" xmlns="" val="234708230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1" r:id="rId3"/>
    <p:sldLayoutId id="2147483650" r:id="rId4"/>
    <p:sldLayoutId id="2147483661" r:id="rId5"/>
    <p:sldLayoutId id="2147483662" r:id="rId6"/>
    <p:sldLayoutId id="2147483663" r:id="rId7"/>
    <p:sldLayoutId id="2147483654" r:id="rId8"/>
    <p:sldLayoutId id="2147483664" r:id="rId9"/>
    <p:sldLayoutId id="2147483665" r:id="rId10"/>
    <p:sldLayoutId id="2147483666" r:id="rId11"/>
    <p:sldLayoutId id="2147483667" r:id="rId12"/>
    <p:sldLayoutId id="2147483668" r:id="rId13"/>
    <p:sldLayoutId id="2147483669" r:id="rId14"/>
    <p:sldLayoutId id="2147483670" r:id="rId15"/>
    <p:sldLayoutId id="2147483671" r:id="rId16"/>
    <p:sldLayoutId id="2147483672" r:id="rId17"/>
    <p:sldLayoutId id="2147483673" r:id="rId18"/>
  </p:sldLayoutIdLst>
  <p:hf hdr="0" ftr="0" dt="0"/>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xmlns="">
        <p15:guide id="1" orient="horz" pos="2160" userDrawn="1">
          <p15:clr>
            <a:srgbClr val="F26B43"/>
          </p15:clr>
        </p15:guide>
        <p15:guide id="2" pos="3840" userDrawn="1">
          <p15:clr>
            <a:srgbClr val="F26B43"/>
          </p15:clr>
        </p15:guide>
        <p15:guide id="3" pos="325" userDrawn="1">
          <p15:clr>
            <a:srgbClr val="F26B43"/>
          </p15:clr>
        </p15:guide>
        <p15:guide id="4" pos="7349"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hemeOverride" Target="../theme/themeOverride1.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hemeOverride" Target="../theme/themeOverride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8.xml"/><Relationship Id="rId10" Type="http://schemas.openxmlformats.org/officeDocument/2006/relationships/image" Target="NUL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hyperlink" Target="http://www.jll-mena.com/" TargetMode="External"/><Relationship Id="rId2" Type="http://schemas.openxmlformats.org/officeDocument/2006/relationships/notesSlide" Target="../notesSlides/notesSlide16.xml"/><Relationship Id="rId1" Type="http://schemas.openxmlformats.org/officeDocument/2006/relationships/slideLayout" Target="../slideLayouts/slideLayout8.xm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0.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98EF7BD-FE81-4B20-8DC5-0B3EB736F9F8}"/>
              </a:ext>
            </a:extLst>
          </p:cNvPr>
          <p:cNvSpPr>
            <a:spLocks noGrp="1"/>
          </p:cNvSpPr>
          <p:nvPr>
            <p:ph type="ctrTitle"/>
          </p:nvPr>
        </p:nvSpPr>
        <p:spPr>
          <a:xfrm>
            <a:off x="6343650" y="2626747"/>
            <a:ext cx="5143500" cy="1104900"/>
          </a:xfrm>
        </p:spPr>
        <p:txBody>
          <a:bodyPr anchor="ctr"/>
          <a:lstStyle/>
          <a:p>
            <a:pPr algn="ctr"/>
            <a:r>
              <a:rPr lang="en-US" dirty="0" smtClean="0">
                <a:latin typeface="STC Bold" pitchFamily="2" charset="-78"/>
                <a:cs typeface="STC Bold" pitchFamily="2" charset="-78"/>
              </a:rPr>
              <a:t/>
            </a:r>
            <a:br>
              <a:rPr lang="en-US" dirty="0" smtClean="0">
                <a:latin typeface="STC Bold" pitchFamily="2" charset="-78"/>
                <a:cs typeface="STC Bold" pitchFamily="2" charset="-78"/>
              </a:rPr>
            </a:br>
            <a:r>
              <a:rPr lang="ar-SA" sz="4000" dirty="0" smtClean="0">
                <a:latin typeface="STC Bold" pitchFamily="2" charset="-78"/>
                <a:cs typeface="STC Bold" pitchFamily="2" charset="-78"/>
              </a:rPr>
              <a:t>تقرير </a:t>
            </a:r>
            <a:r>
              <a:rPr lang="ar-SA" sz="4000" dirty="0" smtClean="0">
                <a:latin typeface="STC Bold" pitchFamily="2" charset="-78"/>
                <a:cs typeface="STC Bold" pitchFamily="2" charset="-78"/>
              </a:rPr>
              <a:t>عقار</a:t>
            </a:r>
            <a:r>
              <a:rPr lang="ar-EG" sz="4000" dirty="0" smtClean="0">
                <a:latin typeface="STC Bold" pitchFamily="2" charset="-78"/>
                <a:cs typeface="STC Bold" pitchFamily="2" charset="-78"/>
              </a:rPr>
              <a:t> سكني</a:t>
            </a:r>
            <a:endParaRPr lang="en-US" dirty="0">
              <a:latin typeface="STC Bold" pitchFamily="2" charset="-78"/>
              <a:cs typeface="STC Bold" pitchFamily="2" charset="-78"/>
            </a:endParaRPr>
          </a:p>
        </p:txBody>
      </p:sp>
      <p:pic>
        <p:nvPicPr>
          <p:cNvPr id="10" name="Picture Placeholder 9" descr="cityscape&#10;">
            <a:extLst>
              <a:ext uri="{FF2B5EF4-FFF2-40B4-BE49-F238E27FC236}">
                <a16:creationId xmlns:a16="http://schemas.microsoft.com/office/drawing/2014/main" xmlns="" id="{CF143FEA-6E93-4548-8A9B-318F437CD887}"/>
              </a:ext>
            </a:extLst>
          </p:cNvPr>
          <p:cNvPicPr>
            <a:picLocks noGrp="1" noChangeAspect="1"/>
          </p:cNvPicPr>
          <p:nvPr>
            <p:ph type="pic" sz="quarter" idx="10"/>
          </p:nvPr>
        </p:nvPicPr>
        <p:blipFill>
          <a:blip r:embed="rId3" cstate="print">
            <a:extLst>
              <a:ext uri="{28A0092B-C50C-407E-A947-70E740481C1C}">
                <a14:useLocalDpi xmlns:a14="http://schemas.microsoft.com/office/drawing/2010/main" xmlns=""/>
              </a:ext>
            </a:extLst>
          </a:blip>
          <a:srcRect/>
          <a:stretch>
            <a:fillRect/>
          </a:stretch>
        </p:blipFill>
        <p:spPr/>
      </p:pic>
      <p:sp>
        <p:nvSpPr>
          <p:cNvPr id="7" name="TextBox 6"/>
          <p:cNvSpPr txBox="1"/>
          <p:nvPr/>
        </p:nvSpPr>
        <p:spPr>
          <a:xfrm>
            <a:off x="7322456" y="2489200"/>
            <a:ext cx="3022600" cy="523220"/>
          </a:xfrm>
          <a:prstGeom prst="rect">
            <a:avLst/>
          </a:prstGeom>
          <a:noFill/>
        </p:spPr>
        <p:txBody>
          <a:bodyPr wrap="square" rtlCol="0">
            <a:spAutoFit/>
          </a:bodyPr>
          <a:lstStyle/>
          <a:p>
            <a:pPr algn="ctr"/>
            <a:r>
              <a:rPr lang="ar-SA" sz="2800" b="1" cap="all" dirty="0" smtClean="0">
                <a:solidFill>
                  <a:schemeClr val="accent1"/>
                </a:solidFill>
                <a:latin typeface="STC Light" pitchFamily="2" charset="-78"/>
                <a:ea typeface="+mj-ea"/>
                <a:cs typeface="STC Light" pitchFamily="2" charset="-78"/>
              </a:rPr>
              <a:t>تقرير تقييم عقاري</a:t>
            </a:r>
            <a:endParaRPr lang="en-US" sz="2800" b="1" cap="all" dirty="0" smtClean="0">
              <a:solidFill>
                <a:schemeClr val="accent1"/>
              </a:solidFill>
              <a:latin typeface="STC Light" pitchFamily="2" charset="-78"/>
              <a:ea typeface="+mj-ea"/>
              <a:cs typeface="STC Light" pitchFamily="2" charset="-78"/>
            </a:endParaRPr>
          </a:p>
        </p:txBody>
      </p:sp>
      <p:cxnSp>
        <p:nvCxnSpPr>
          <p:cNvPr id="9" name="Straight Connector 8"/>
          <p:cNvCxnSpPr/>
          <p:nvPr/>
        </p:nvCxnSpPr>
        <p:spPr>
          <a:xfrm>
            <a:off x="7157356" y="4348846"/>
            <a:ext cx="3657600" cy="1588"/>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737989870"/>
      </p:ext>
    </p:extLst>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linds(horizontal)">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C64C2A7-EC84-4D8C-9CA2-F6AE46F51FB6}"/>
              </a:ext>
            </a:extLst>
          </p:cNvPr>
          <p:cNvSpPr>
            <a:spLocks noGrp="1"/>
          </p:cNvSpPr>
          <p:nvPr>
            <p:ph type="title"/>
          </p:nvPr>
        </p:nvSpPr>
        <p:spPr>
          <a:xfrm>
            <a:off x="668568" y="715951"/>
            <a:ext cx="10515600" cy="940181"/>
          </a:xfrm>
        </p:spPr>
        <p:txBody>
          <a:bodyPr/>
          <a:lstStyle/>
          <a:p>
            <a:r>
              <a:rPr lang="ar-EG" sz="4400" dirty="0" smtClean="0">
                <a:latin typeface="STC Bold" pitchFamily="2" charset="-78"/>
                <a:cs typeface="STC Bold" pitchFamily="2" charset="-78"/>
              </a:rPr>
              <a:t>مقدمة التقرير</a:t>
            </a:r>
            <a:endParaRPr lang="en-US" sz="4400" dirty="0">
              <a:latin typeface="STC Bold" pitchFamily="2" charset="-78"/>
              <a:cs typeface="STC Bold" pitchFamily="2" charset="-78"/>
            </a:endParaRPr>
          </a:p>
        </p:txBody>
      </p:sp>
      <p:pic>
        <p:nvPicPr>
          <p:cNvPr id="11" name="Picture Placeholder 10" descr="city skyline">
            <a:extLst>
              <a:ext uri="{FF2B5EF4-FFF2-40B4-BE49-F238E27FC236}">
                <a16:creationId xmlns:a16="http://schemas.microsoft.com/office/drawing/2014/main" xmlns="" id="{9D82A855-CCB0-4075-B5EE-5CC6FD176DB4}"/>
              </a:ext>
            </a:extLst>
          </p:cNvPr>
          <p:cNvPicPr>
            <a:picLocks noGrp="1" noChangeAspect="1"/>
          </p:cNvPicPr>
          <p:nvPr>
            <p:ph type="pic" sz="quarter" idx="13"/>
          </p:nvPr>
        </p:nvPicPr>
        <p:blipFill>
          <a:blip r:embed="rId3" cstate="print">
            <a:extLst>
              <a:ext uri="{28A0092B-C50C-407E-A947-70E740481C1C}">
                <a14:useLocalDpi xmlns:a14="http://schemas.microsoft.com/office/drawing/2010/main" xmlns=""/>
              </a:ext>
            </a:extLst>
          </a:blip>
          <a:srcRect/>
          <a:stretch>
            <a:fillRect/>
          </a:stretch>
        </p:blipFill>
        <p:spPr/>
      </p:pic>
      <p:sp>
        <p:nvSpPr>
          <p:cNvPr id="4" name="Slide Number Placeholder 3">
            <a:extLst>
              <a:ext uri="{FF2B5EF4-FFF2-40B4-BE49-F238E27FC236}">
                <a16:creationId xmlns:a16="http://schemas.microsoft.com/office/drawing/2014/main" xmlns="" id="{D66E959E-B23F-467A-9B6E-30F9EE969EC2}"/>
              </a:ext>
            </a:extLst>
          </p:cNvPr>
          <p:cNvSpPr>
            <a:spLocks noGrp="1"/>
          </p:cNvSpPr>
          <p:nvPr>
            <p:ph type="sldNum" sz="quarter" idx="12"/>
          </p:nvPr>
        </p:nvSpPr>
        <p:spPr/>
        <p:txBody>
          <a:bodyPr/>
          <a:lstStyle/>
          <a:p>
            <a:fld id="{9EC71654-96A5-4280-94F3-931C61A9F92C}" type="slidenum">
              <a:rPr lang="en-US" smtClean="0"/>
              <a:pPr/>
              <a:t>2</a:t>
            </a:fld>
            <a:endParaRPr lang="en-US" dirty="0"/>
          </a:p>
        </p:txBody>
      </p:sp>
    </p:spTree>
    <p:extLst>
      <p:ext uri="{BB962C8B-B14F-4D97-AF65-F5344CB8AC3E}">
        <p14:creationId xmlns:p14="http://schemas.microsoft.com/office/powerpoint/2010/main" xmlns="" val="3187533055"/>
      </p:ext>
    </p:extLst>
  </p:cSld>
  <p:clrMapOvr>
    <a:masterClrMapping/>
  </p:clrMapOvr>
  <p:transition spd="med">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552A9C73-06ED-419B-81B5-491CBFC22330}"/>
              </a:ext>
            </a:extLst>
          </p:cNvPr>
          <p:cNvSpPr>
            <a:spLocks noGrp="1"/>
          </p:cNvSpPr>
          <p:nvPr>
            <p:ph idx="1"/>
          </p:nvPr>
        </p:nvSpPr>
        <p:spPr>
          <a:xfrm>
            <a:off x="538961" y="1825625"/>
            <a:ext cx="3991476" cy="4351338"/>
          </a:xfrm>
        </p:spPr>
        <p:txBody>
          <a:bodyPr/>
          <a:lstStyle/>
          <a:p>
            <a:pPr marL="0" indent="0">
              <a:buNone/>
            </a:pPr>
            <a:r>
              <a:rPr lang="en-US" sz="1800" dirty="0" err="1" smtClean="0"/>
              <a:t>Lorem</a:t>
            </a:r>
            <a:r>
              <a:rPr lang="en-US" sz="1800" dirty="0" smtClean="0"/>
              <a:t> </a:t>
            </a:r>
            <a:r>
              <a:rPr lang="en-US" sz="1800" dirty="0" err="1" smtClean="0"/>
              <a:t>ipsum</a:t>
            </a:r>
            <a:r>
              <a:rPr lang="en-US" sz="1800" dirty="0" smtClean="0"/>
              <a:t> dolor sit </a:t>
            </a:r>
            <a:r>
              <a:rPr lang="en-US" sz="1800" dirty="0" err="1" smtClean="0"/>
              <a:t>amet</a:t>
            </a:r>
            <a:r>
              <a:rPr lang="en-US" sz="1800" dirty="0" smtClean="0"/>
              <a:t>, </a:t>
            </a:r>
            <a:r>
              <a:rPr lang="en-US" sz="1800" dirty="0" err="1" smtClean="0"/>
              <a:t>consectetuer</a:t>
            </a:r>
            <a:r>
              <a:rPr lang="en-US" sz="1800" dirty="0" smtClean="0"/>
              <a:t> </a:t>
            </a:r>
            <a:r>
              <a:rPr lang="en-US" sz="1800" dirty="0" err="1" smtClean="0"/>
              <a:t>adipiscing</a:t>
            </a:r>
            <a:r>
              <a:rPr lang="en-US" sz="1800" dirty="0" smtClean="0"/>
              <a:t> </a:t>
            </a:r>
            <a:r>
              <a:rPr lang="en-US" sz="1800" dirty="0" err="1" smtClean="0"/>
              <a:t>elit</a:t>
            </a:r>
            <a:r>
              <a:rPr lang="en-US" sz="1800" dirty="0" smtClean="0"/>
              <a:t>. Maecenas </a:t>
            </a:r>
            <a:r>
              <a:rPr lang="en-US" sz="1800" dirty="0" err="1" smtClean="0"/>
              <a:t>porttitor</a:t>
            </a:r>
            <a:r>
              <a:rPr lang="en-US" sz="1800" dirty="0" smtClean="0"/>
              <a:t> </a:t>
            </a:r>
            <a:r>
              <a:rPr lang="en-US" sz="1800" dirty="0" err="1" smtClean="0"/>
              <a:t>congue</a:t>
            </a:r>
            <a:r>
              <a:rPr lang="en-US" sz="1800" dirty="0" smtClean="0"/>
              <a:t> </a:t>
            </a:r>
            <a:r>
              <a:rPr lang="en-US" sz="1800" dirty="0" err="1" smtClean="0"/>
              <a:t>massa</a:t>
            </a:r>
            <a:r>
              <a:rPr lang="en-US" sz="1800" dirty="0" smtClean="0"/>
              <a:t>. </a:t>
            </a:r>
            <a:r>
              <a:rPr lang="en-US" sz="1800" dirty="0" err="1" smtClean="0"/>
              <a:t>Fusce</a:t>
            </a:r>
            <a:r>
              <a:rPr lang="en-US" sz="1800" dirty="0" smtClean="0"/>
              <a:t> </a:t>
            </a:r>
            <a:r>
              <a:rPr lang="en-US" sz="1800" dirty="0" err="1" smtClean="0"/>
              <a:t>posuere</a:t>
            </a:r>
            <a:r>
              <a:rPr lang="en-US" sz="1800" dirty="0" smtClean="0"/>
              <a:t>, magna </a:t>
            </a:r>
            <a:r>
              <a:rPr lang="en-US" sz="1800" dirty="0" err="1" smtClean="0"/>
              <a:t>sed</a:t>
            </a:r>
            <a:r>
              <a:rPr lang="en-US" sz="1800" dirty="0" smtClean="0"/>
              <a:t> </a:t>
            </a:r>
            <a:r>
              <a:rPr lang="en-US" sz="1800" dirty="0" err="1" smtClean="0"/>
              <a:t>pulvinar</a:t>
            </a:r>
            <a:r>
              <a:rPr lang="en-US" sz="1800" dirty="0" smtClean="0"/>
              <a:t> </a:t>
            </a:r>
            <a:r>
              <a:rPr lang="en-US" sz="1800" dirty="0" err="1" smtClean="0"/>
              <a:t>ultricies</a:t>
            </a:r>
            <a:r>
              <a:rPr lang="en-US" sz="1800" dirty="0" smtClean="0"/>
              <a:t>, </a:t>
            </a:r>
            <a:r>
              <a:rPr lang="en-US" sz="1800" dirty="0" err="1" smtClean="0"/>
              <a:t>purus</a:t>
            </a:r>
            <a:r>
              <a:rPr lang="en-US" sz="1800" dirty="0" smtClean="0"/>
              <a:t> </a:t>
            </a:r>
            <a:r>
              <a:rPr lang="en-US" sz="1800" dirty="0" err="1" smtClean="0"/>
              <a:t>lectus</a:t>
            </a:r>
            <a:r>
              <a:rPr lang="en-US" sz="1800" dirty="0" smtClean="0"/>
              <a:t> </a:t>
            </a:r>
            <a:r>
              <a:rPr lang="en-US" sz="1800" dirty="0" err="1" smtClean="0"/>
              <a:t>malesuada</a:t>
            </a:r>
            <a:r>
              <a:rPr lang="en-US" sz="1800" dirty="0" smtClean="0"/>
              <a:t> </a:t>
            </a:r>
            <a:r>
              <a:rPr lang="en-US" sz="1800" dirty="0" err="1" smtClean="0"/>
              <a:t>libero</a:t>
            </a:r>
            <a:r>
              <a:rPr lang="en-US" sz="1800" dirty="0" smtClean="0"/>
              <a:t>, sit </a:t>
            </a:r>
            <a:r>
              <a:rPr lang="en-US" sz="1800" dirty="0" err="1" smtClean="0"/>
              <a:t>amet</a:t>
            </a:r>
            <a:r>
              <a:rPr lang="en-US" sz="1800" dirty="0" smtClean="0"/>
              <a:t> </a:t>
            </a:r>
            <a:r>
              <a:rPr lang="en-US" sz="1800" dirty="0" err="1" smtClean="0"/>
              <a:t>commodo</a:t>
            </a:r>
            <a:r>
              <a:rPr lang="en-US" sz="1800" dirty="0" smtClean="0"/>
              <a:t> magna </a:t>
            </a:r>
            <a:r>
              <a:rPr lang="en-US" sz="1800" dirty="0" err="1" smtClean="0"/>
              <a:t>eros</a:t>
            </a:r>
            <a:r>
              <a:rPr lang="en-US" sz="1800" dirty="0" smtClean="0"/>
              <a:t> </a:t>
            </a:r>
            <a:r>
              <a:rPr lang="en-US" sz="1800" dirty="0" err="1" smtClean="0"/>
              <a:t>quis</a:t>
            </a:r>
            <a:r>
              <a:rPr lang="en-US" sz="1800" dirty="0" smtClean="0"/>
              <a:t> </a:t>
            </a:r>
            <a:r>
              <a:rPr lang="en-US" sz="1800" dirty="0" err="1" smtClean="0"/>
              <a:t>urna</a:t>
            </a:r>
            <a:r>
              <a:rPr lang="en-US" sz="1800" dirty="0" smtClean="0"/>
              <a:t>.</a:t>
            </a:r>
          </a:p>
          <a:p>
            <a:pPr marL="0" indent="0">
              <a:buNone/>
            </a:pPr>
            <a:r>
              <a:rPr lang="en-US" sz="1800" dirty="0" err="1" smtClean="0"/>
              <a:t>Nunc</a:t>
            </a:r>
            <a:r>
              <a:rPr lang="en-US" sz="1800" dirty="0" smtClean="0"/>
              <a:t> </a:t>
            </a:r>
            <a:r>
              <a:rPr lang="en-US" sz="1800" dirty="0" err="1" smtClean="0"/>
              <a:t>viverra</a:t>
            </a:r>
            <a:r>
              <a:rPr lang="en-US" sz="1800" dirty="0" smtClean="0"/>
              <a:t> </a:t>
            </a:r>
            <a:r>
              <a:rPr lang="en-US" sz="1800" dirty="0" err="1" smtClean="0"/>
              <a:t>imperdiet</a:t>
            </a:r>
            <a:r>
              <a:rPr lang="en-US" sz="1800" dirty="0" smtClean="0"/>
              <a:t> </a:t>
            </a:r>
            <a:r>
              <a:rPr lang="en-US" sz="1800" dirty="0" err="1" smtClean="0"/>
              <a:t>enim</a:t>
            </a:r>
            <a:r>
              <a:rPr lang="en-US" sz="1800" dirty="0" smtClean="0"/>
              <a:t>. </a:t>
            </a:r>
            <a:r>
              <a:rPr lang="en-US" sz="1800" dirty="0" err="1" smtClean="0"/>
              <a:t>Fusce</a:t>
            </a:r>
            <a:r>
              <a:rPr lang="en-US" sz="1800" dirty="0" smtClean="0"/>
              <a:t> est. </a:t>
            </a:r>
            <a:r>
              <a:rPr lang="en-US" sz="1800" dirty="0" err="1" smtClean="0"/>
              <a:t>Vivamus</a:t>
            </a:r>
            <a:r>
              <a:rPr lang="en-US" sz="1800" dirty="0" smtClean="0"/>
              <a:t> a </a:t>
            </a:r>
            <a:r>
              <a:rPr lang="en-US" sz="1800" dirty="0" err="1" smtClean="0"/>
              <a:t>tellus</a:t>
            </a:r>
            <a:r>
              <a:rPr lang="en-US" sz="1800" dirty="0" smtClean="0"/>
              <a:t>.</a:t>
            </a:r>
          </a:p>
          <a:p>
            <a:pPr marL="0" indent="0">
              <a:buNone/>
            </a:pPr>
            <a:r>
              <a:rPr lang="en-US" sz="1800" dirty="0" err="1" smtClean="0"/>
              <a:t>Pellentesque</a:t>
            </a:r>
            <a:r>
              <a:rPr lang="en-US" sz="1800" dirty="0" smtClean="0"/>
              <a:t> habitant </a:t>
            </a:r>
            <a:r>
              <a:rPr lang="en-US" sz="1800" dirty="0" err="1" smtClean="0"/>
              <a:t>morbi</a:t>
            </a:r>
            <a:r>
              <a:rPr lang="en-US" sz="1800" dirty="0" smtClean="0"/>
              <a:t> </a:t>
            </a:r>
            <a:r>
              <a:rPr lang="en-US" sz="1800" dirty="0" err="1" smtClean="0"/>
              <a:t>tristique</a:t>
            </a:r>
            <a:r>
              <a:rPr lang="en-US" sz="1800" dirty="0" smtClean="0"/>
              <a:t> </a:t>
            </a:r>
            <a:r>
              <a:rPr lang="en-US" sz="1800" dirty="0" err="1" smtClean="0"/>
              <a:t>senectus</a:t>
            </a:r>
            <a:r>
              <a:rPr lang="en-US" sz="1800" dirty="0" smtClean="0"/>
              <a:t> et </a:t>
            </a:r>
            <a:r>
              <a:rPr lang="en-US" sz="1800" dirty="0" err="1" smtClean="0"/>
              <a:t>netus</a:t>
            </a:r>
            <a:r>
              <a:rPr lang="en-US" sz="1800" dirty="0" smtClean="0"/>
              <a:t> et </a:t>
            </a:r>
            <a:r>
              <a:rPr lang="en-US" sz="1800" dirty="0" err="1" smtClean="0"/>
              <a:t>malesuada</a:t>
            </a:r>
            <a:r>
              <a:rPr lang="en-US" sz="1800" dirty="0" smtClean="0"/>
              <a:t> fames ac </a:t>
            </a:r>
            <a:r>
              <a:rPr lang="en-US" sz="1800" dirty="0" err="1" smtClean="0"/>
              <a:t>turpis</a:t>
            </a:r>
            <a:r>
              <a:rPr lang="en-US" sz="1800" dirty="0" smtClean="0"/>
              <a:t> </a:t>
            </a:r>
            <a:r>
              <a:rPr lang="en-US" sz="1800" dirty="0" err="1" smtClean="0"/>
              <a:t>egestas</a:t>
            </a:r>
            <a:r>
              <a:rPr lang="en-US" sz="1800" dirty="0" smtClean="0"/>
              <a:t>. </a:t>
            </a:r>
            <a:r>
              <a:rPr lang="en-US" sz="1800" dirty="0" err="1" smtClean="0"/>
              <a:t>Proin</a:t>
            </a:r>
            <a:r>
              <a:rPr lang="en-US" sz="1800" dirty="0" smtClean="0"/>
              <a:t> </a:t>
            </a:r>
            <a:r>
              <a:rPr lang="en-US" sz="1800" dirty="0" err="1" smtClean="0"/>
              <a:t>pharetra</a:t>
            </a:r>
            <a:r>
              <a:rPr lang="en-US" sz="1800" dirty="0" smtClean="0"/>
              <a:t> </a:t>
            </a:r>
            <a:r>
              <a:rPr lang="en-US" sz="1800" dirty="0" err="1" smtClean="0"/>
              <a:t>nonummy</a:t>
            </a:r>
            <a:r>
              <a:rPr lang="en-US" sz="1800" dirty="0" smtClean="0"/>
              <a:t> </a:t>
            </a:r>
            <a:r>
              <a:rPr lang="en-US" sz="1800" dirty="0" err="1" smtClean="0"/>
              <a:t>pede</a:t>
            </a:r>
            <a:r>
              <a:rPr lang="en-US" sz="1800" dirty="0" smtClean="0"/>
              <a:t>. </a:t>
            </a:r>
            <a:r>
              <a:rPr lang="en-US" sz="1800" dirty="0" err="1" smtClean="0"/>
              <a:t>Mauris</a:t>
            </a:r>
            <a:r>
              <a:rPr lang="en-US" sz="1800" dirty="0" smtClean="0"/>
              <a:t> et </a:t>
            </a:r>
            <a:r>
              <a:rPr lang="en-US" sz="1800" dirty="0" err="1" smtClean="0"/>
              <a:t>orci</a:t>
            </a:r>
            <a:r>
              <a:rPr lang="en-US" sz="1800" dirty="0" smtClean="0"/>
              <a:t>.</a:t>
            </a:r>
          </a:p>
          <a:p>
            <a:pPr marL="0" indent="0">
              <a:buNone/>
            </a:pPr>
            <a:endParaRPr lang="en-US" sz="1800" dirty="0"/>
          </a:p>
        </p:txBody>
      </p:sp>
      <p:pic>
        <p:nvPicPr>
          <p:cNvPr id="7" name="Picture Placeholder 6" descr="skycrapers">
            <a:extLst>
              <a:ext uri="{FF2B5EF4-FFF2-40B4-BE49-F238E27FC236}">
                <a16:creationId xmlns:a16="http://schemas.microsoft.com/office/drawing/2014/main" xmlns="" id="{A241642C-CB49-4AA1-9EAD-3BCEA280B5B6}"/>
              </a:ext>
            </a:extLst>
          </p:cNvPr>
          <p:cNvPicPr>
            <a:picLocks noGrp="1" noChangeAspect="1"/>
          </p:cNvPicPr>
          <p:nvPr>
            <p:ph type="pic" sz="quarter" idx="13"/>
          </p:nvPr>
        </p:nvPicPr>
        <p:blipFill>
          <a:blip r:embed="rId3" cstate="print">
            <a:extLst>
              <a:ext uri="{28A0092B-C50C-407E-A947-70E740481C1C}">
                <a14:useLocalDpi xmlns:a14="http://schemas.microsoft.com/office/drawing/2010/main" xmlns=""/>
              </a:ext>
            </a:extLst>
          </a:blip>
          <a:srcRect/>
          <a:stretch>
            <a:fillRect/>
          </a:stretch>
        </p:blipFill>
        <p:spPr/>
      </p:pic>
      <p:sp>
        <p:nvSpPr>
          <p:cNvPr id="4" name="Slide Number Placeholder 3">
            <a:extLst>
              <a:ext uri="{FF2B5EF4-FFF2-40B4-BE49-F238E27FC236}">
                <a16:creationId xmlns:a16="http://schemas.microsoft.com/office/drawing/2014/main" xmlns="" id="{3B5C6BAC-F3F8-4AA0-B332-02F663571328}"/>
              </a:ext>
            </a:extLst>
          </p:cNvPr>
          <p:cNvSpPr>
            <a:spLocks noGrp="1"/>
          </p:cNvSpPr>
          <p:nvPr>
            <p:ph type="sldNum" sz="quarter" idx="12"/>
          </p:nvPr>
        </p:nvSpPr>
        <p:spPr/>
        <p:txBody>
          <a:bodyPr/>
          <a:lstStyle/>
          <a:p>
            <a:fld id="{9EC71654-96A5-4280-94F3-931C61A9F92C}" type="slidenum">
              <a:rPr lang="en-US" smtClean="0"/>
              <a:pPr/>
              <a:t>3</a:t>
            </a:fld>
            <a:endParaRPr lang="en-US" dirty="0"/>
          </a:p>
        </p:txBody>
      </p:sp>
      <p:sp>
        <p:nvSpPr>
          <p:cNvPr id="6" name="TextBox 5"/>
          <p:cNvSpPr txBox="1"/>
          <p:nvPr/>
        </p:nvSpPr>
        <p:spPr>
          <a:xfrm>
            <a:off x="6273800" y="1741714"/>
            <a:ext cx="5163457" cy="3582519"/>
          </a:xfrm>
          <a:prstGeom prst="rect">
            <a:avLst/>
          </a:prstGeom>
          <a:noFill/>
        </p:spPr>
        <p:txBody>
          <a:bodyPr wrap="square" rtlCol="0">
            <a:spAutoFit/>
          </a:bodyPr>
          <a:lstStyle/>
          <a:p>
            <a:pPr algn="just" rtl="1">
              <a:lnSpc>
                <a:spcPct val="90000"/>
              </a:lnSpc>
              <a:spcBef>
                <a:spcPct val="0"/>
              </a:spcBef>
            </a:pPr>
            <a:r>
              <a:rPr lang="ar-SA" sz="2800" cap="all" dirty="0" smtClean="0">
                <a:latin typeface="STC Light" pitchFamily="2" charset="-78"/>
                <a:ea typeface="+mj-ea"/>
                <a:cs typeface="STC Light" pitchFamily="2" charset="-78"/>
              </a:rPr>
              <a:t>هذا التقرير بني على معلومات افتراضية مطابقة للواقع تقريبا، بهدف انجاز متطلبات المشروع التكميلي للمنهج 113.</a:t>
            </a:r>
            <a:r>
              <a:rPr lang="ar-EG" sz="2800" cap="all" dirty="0" smtClean="0">
                <a:latin typeface="STC Light" pitchFamily="2" charset="-78"/>
                <a:ea typeface="+mj-ea"/>
                <a:cs typeface="STC Light" pitchFamily="2" charset="-78"/>
              </a:rPr>
              <a:t> </a:t>
            </a:r>
            <a:r>
              <a:rPr lang="ar-SA" sz="2800" cap="all" dirty="0" smtClean="0">
                <a:latin typeface="STC Light" pitchFamily="2" charset="-78"/>
                <a:ea typeface="+mj-ea"/>
                <a:cs typeface="STC Light" pitchFamily="2" charset="-78"/>
              </a:rPr>
              <a:t>وتوصلنا إلى نتيجة التقرير المقدرة بـ (9,280,000) تسعة مليون ومئتان وثمانون ألف ريال سعودي،</a:t>
            </a:r>
            <a:r>
              <a:rPr lang="ar-EG" sz="2800" cap="all" dirty="0" smtClean="0">
                <a:latin typeface="STC Light" pitchFamily="2" charset="-78"/>
                <a:ea typeface="+mj-ea"/>
                <a:cs typeface="STC Light" pitchFamily="2" charset="-78"/>
              </a:rPr>
              <a:t> </a:t>
            </a:r>
            <a:r>
              <a:rPr lang="ar-SA" sz="2800" cap="all" dirty="0" smtClean="0">
                <a:latin typeface="STC Light" pitchFamily="2" charset="-78"/>
                <a:ea typeface="+mj-ea"/>
                <a:cs typeface="STC Light" pitchFamily="2" charset="-78"/>
              </a:rPr>
              <a:t>باستخدام أسلوب الدخل، طريقة التدفقات النقدية المخصومة، وفق معايير التقييم الدولية 2022.</a:t>
            </a:r>
            <a:endParaRPr lang="en-US" sz="2800" cap="all" dirty="0" smtClean="0">
              <a:latin typeface="STC Light" pitchFamily="2" charset="-78"/>
              <a:ea typeface="+mj-ea"/>
              <a:cs typeface="STC Light" pitchFamily="2" charset="-78"/>
            </a:endParaRPr>
          </a:p>
        </p:txBody>
      </p:sp>
      <p:sp>
        <p:nvSpPr>
          <p:cNvPr id="9" name="Rectangle 8">
            <a:extLst>
              <a:ext uri="{FF2B5EF4-FFF2-40B4-BE49-F238E27FC236}">
                <a16:creationId xmlns:a16="http://schemas.microsoft.com/office/drawing/2014/main" xmlns="" id="{25CE6D5A-A5C0-4B12-A26A-691D5743FA5C}"/>
              </a:ext>
            </a:extLst>
          </p:cNvPr>
          <p:cNvSpPr/>
          <p:nvPr/>
        </p:nvSpPr>
        <p:spPr>
          <a:xfrm>
            <a:off x="8763000" y="817629"/>
            <a:ext cx="2532754" cy="68874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TextBox 9"/>
          <p:cNvSpPr txBox="1"/>
          <p:nvPr/>
        </p:nvSpPr>
        <p:spPr>
          <a:xfrm>
            <a:off x="8856896" y="887893"/>
            <a:ext cx="2244707" cy="461665"/>
          </a:xfrm>
          <a:prstGeom prst="rect">
            <a:avLst/>
          </a:prstGeom>
          <a:noFill/>
        </p:spPr>
        <p:txBody>
          <a:bodyPr wrap="square" rtlCol="0">
            <a:spAutoFit/>
          </a:bodyPr>
          <a:lstStyle/>
          <a:p>
            <a:pPr algn="ctr"/>
            <a:r>
              <a:rPr lang="ar-EG" sz="2400" b="1" dirty="0" smtClean="0">
                <a:latin typeface="STC Bold" pitchFamily="2" charset="-78"/>
                <a:cs typeface="STC Bold" pitchFamily="2" charset="-78"/>
              </a:rPr>
              <a:t>ملخص تنفيذي</a:t>
            </a:r>
            <a:endParaRPr lang="en-US" sz="2400" b="1" dirty="0">
              <a:latin typeface="STC Bold" pitchFamily="2" charset="-78"/>
              <a:cs typeface="STC Bold" pitchFamily="2" charset="-78"/>
            </a:endParaRPr>
          </a:p>
        </p:txBody>
      </p:sp>
      <p:sp>
        <p:nvSpPr>
          <p:cNvPr id="11" name="Oval 10">
            <a:extLst>
              <a:ext uri="{FF2B5EF4-FFF2-40B4-BE49-F238E27FC236}">
                <a16:creationId xmlns:a16="http://schemas.microsoft.com/office/drawing/2014/main" xmlns="" id="{919C8692-230B-D543-A7F7-4FD61B04D1C6}"/>
              </a:ext>
            </a:extLst>
          </p:cNvPr>
          <p:cNvSpPr>
            <a:spLocks noChangeAspect="1"/>
          </p:cNvSpPr>
          <p:nvPr/>
        </p:nvSpPr>
        <p:spPr>
          <a:xfrm>
            <a:off x="10986256" y="766949"/>
            <a:ext cx="744925" cy="744925"/>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2" name="TextBox 11"/>
          <p:cNvSpPr txBox="1"/>
          <p:nvPr/>
        </p:nvSpPr>
        <p:spPr>
          <a:xfrm>
            <a:off x="11170500" y="924459"/>
            <a:ext cx="377429" cy="400110"/>
          </a:xfrm>
          <a:prstGeom prst="rect">
            <a:avLst/>
          </a:prstGeom>
          <a:noFill/>
        </p:spPr>
        <p:txBody>
          <a:bodyPr wrap="square" rtlCol="0">
            <a:spAutoFit/>
          </a:bodyPr>
          <a:lstStyle/>
          <a:p>
            <a:pPr algn="ctr"/>
            <a:r>
              <a:rPr lang="ar-EG" sz="2000" b="1" dirty="0" smtClean="0">
                <a:solidFill>
                  <a:schemeClr val="bg1"/>
                </a:solidFill>
                <a:latin typeface="STC Bold" pitchFamily="2" charset="-78"/>
                <a:cs typeface="STC Bold" pitchFamily="2" charset="-78"/>
              </a:rPr>
              <a:t>1</a:t>
            </a:r>
            <a:endParaRPr lang="en-US" sz="3200" b="1" dirty="0">
              <a:solidFill>
                <a:schemeClr val="bg1"/>
              </a:solidFill>
              <a:latin typeface="STC Bold" pitchFamily="2" charset="-78"/>
              <a:cs typeface="STC Bold" pitchFamily="2" charset="-78"/>
            </a:endParaRPr>
          </a:p>
        </p:txBody>
      </p:sp>
    </p:spTree>
    <p:extLst>
      <p:ext uri="{BB962C8B-B14F-4D97-AF65-F5344CB8AC3E}">
        <p14:creationId xmlns:p14="http://schemas.microsoft.com/office/powerpoint/2010/main" xmlns="" val="433561355"/>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linds(horizontal)">
                                      <p:cBhvr>
                                        <p:cTn id="10" dur="500"/>
                                        <p:tgtEl>
                                          <p:spTgt spid="9"/>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linds(horizontal)">
                                      <p:cBhvr>
                                        <p:cTn id="13" dur="500"/>
                                        <p:tgtEl>
                                          <p:spTgt spid="10"/>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linds(horizontal)">
                                      <p:cBhvr>
                                        <p:cTn id="16" dur="500"/>
                                        <p:tgtEl>
                                          <p:spTgt spid="11"/>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blinds(horizontal)">
                                      <p:cBhvr>
                                        <p:cTn id="1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animBg="1"/>
      <p:bldP spid="10" grpId="0"/>
      <p:bldP spid="11" grpId="0" animBg="1"/>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descr="skyscrapers">
            <a:extLst>
              <a:ext uri="{FF2B5EF4-FFF2-40B4-BE49-F238E27FC236}">
                <a16:creationId xmlns:a16="http://schemas.microsoft.com/office/drawing/2014/main" xmlns="" id="{29305ED8-D39E-4A20-A7CB-7EC58B3E325D}"/>
              </a:ext>
            </a:extLst>
          </p:cNvPr>
          <p:cNvPicPr>
            <a:picLocks noGrp="1" noChangeAspect="1"/>
          </p:cNvPicPr>
          <p:nvPr>
            <p:ph type="pic" sz="quarter" idx="4294967295"/>
          </p:nvPr>
        </p:nvPicPr>
        <p:blipFill>
          <a:blip r:embed="rId3" cstate="print">
            <a:extLst>
              <a:ext uri="{28A0092B-C50C-407E-A947-70E740481C1C}">
                <a14:useLocalDpi xmlns:a14="http://schemas.microsoft.com/office/drawing/2010/main" xmlns=""/>
              </a:ext>
            </a:extLst>
          </a:blip>
          <a:srcRect/>
          <a:stretch>
            <a:fillRect/>
          </a:stretch>
        </p:blipFill>
        <p:spPr>
          <a:xfrm>
            <a:off x="1231554" y="1003051"/>
            <a:ext cx="4884848" cy="4884848"/>
          </a:xfrm>
        </p:spPr>
      </p:pic>
      <p:sp>
        <p:nvSpPr>
          <p:cNvPr id="4" name="Slide Number Placeholder 3">
            <a:extLst>
              <a:ext uri="{FF2B5EF4-FFF2-40B4-BE49-F238E27FC236}">
                <a16:creationId xmlns:a16="http://schemas.microsoft.com/office/drawing/2014/main" xmlns="" id="{0BDDBFEE-BC50-46CF-AB8F-D145B99B57A6}"/>
              </a:ext>
            </a:extLst>
          </p:cNvPr>
          <p:cNvSpPr>
            <a:spLocks noGrp="1"/>
          </p:cNvSpPr>
          <p:nvPr>
            <p:ph type="sldNum" sz="quarter" idx="12"/>
          </p:nvPr>
        </p:nvSpPr>
        <p:spPr/>
        <p:txBody>
          <a:bodyPr/>
          <a:lstStyle/>
          <a:p>
            <a:fld id="{9EC71654-96A5-4280-94F3-931C61A9F92C}" type="slidenum">
              <a:rPr lang="en-US" smtClean="0"/>
              <a:pPr/>
              <a:t>4</a:t>
            </a:fld>
            <a:endParaRPr lang="en-US" dirty="0"/>
          </a:p>
        </p:txBody>
      </p:sp>
      <p:sp>
        <p:nvSpPr>
          <p:cNvPr id="5" name="Rectangle 4">
            <a:extLst>
              <a:ext uri="{FF2B5EF4-FFF2-40B4-BE49-F238E27FC236}">
                <a16:creationId xmlns:a16="http://schemas.microsoft.com/office/drawing/2014/main" xmlns="" id="{25CE6D5A-A5C0-4B12-A26A-691D5743FA5C}"/>
              </a:ext>
            </a:extLst>
          </p:cNvPr>
          <p:cNvSpPr/>
          <p:nvPr/>
        </p:nvSpPr>
        <p:spPr>
          <a:xfrm>
            <a:off x="7188200" y="3065529"/>
            <a:ext cx="3116954" cy="68874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TextBox 5"/>
          <p:cNvSpPr txBox="1"/>
          <p:nvPr/>
        </p:nvSpPr>
        <p:spPr>
          <a:xfrm>
            <a:off x="7353300" y="3148493"/>
            <a:ext cx="2643403" cy="461665"/>
          </a:xfrm>
          <a:prstGeom prst="rect">
            <a:avLst/>
          </a:prstGeom>
          <a:noFill/>
        </p:spPr>
        <p:txBody>
          <a:bodyPr wrap="square" rtlCol="0">
            <a:spAutoFit/>
          </a:bodyPr>
          <a:lstStyle/>
          <a:p>
            <a:pPr algn="ctr"/>
            <a:r>
              <a:rPr lang="ar-EG" sz="2400" b="1" dirty="0" smtClean="0">
                <a:latin typeface="STC Bold" pitchFamily="2" charset="-78"/>
                <a:cs typeface="STC Bold" pitchFamily="2" charset="-78"/>
              </a:rPr>
              <a:t>ملخص نطاق العمل</a:t>
            </a:r>
            <a:endParaRPr lang="en-US" sz="2400" b="1" dirty="0">
              <a:latin typeface="STC Bold" pitchFamily="2" charset="-78"/>
              <a:cs typeface="STC Bold" pitchFamily="2" charset="-78"/>
            </a:endParaRPr>
          </a:p>
        </p:txBody>
      </p:sp>
      <p:sp>
        <p:nvSpPr>
          <p:cNvPr id="8" name="Oval 7">
            <a:extLst>
              <a:ext uri="{FF2B5EF4-FFF2-40B4-BE49-F238E27FC236}">
                <a16:creationId xmlns:a16="http://schemas.microsoft.com/office/drawing/2014/main" xmlns="" id="{919C8692-230B-D543-A7F7-4FD61B04D1C6}"/>
              </a:ext>
            </a:extLst>
          </p:cNvPr>
          <p:cNvSpPr>
            <a:spLocks noChangeAspect="1"/>
          </p:cNvSpPr>
          <p:nvPr/>
        </p:nvSpPr>
        <p:spPr>
          <a:xfrm>
            <a:off x="9995656" y="3014849"/>
            <a:ext cx="744925" cy="744925"/>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9" name="TextBox 8"/>
          <p:cNvSpPr txBox="1"/>
          <p:nvPr/>
        </p:nvSpPr>
        <p:spPr>
          <a:xfrm>
            <a:off x="10179900" y="3172359"/>
            <a:ext cx="377429" cy="400110"/>
          </a:xfrm>
          <a:prstGeom prst="rect">
            <a:avLst/>
          </a:prstGeom>
          <a:noFill/>
        </p:spPr>
        <p:txBody>
          <a:bodyPr wrap="square" rtlCol="0">
            <a:spAutoFit/>
          </a:bodyPr>
          <a:lstStyle/>
          <a:p>
            <a:pPr algn="ctr"/>
            <a:r>
              <a:rPr lang="ar-EG" sz="2000" b="1" dirty="0" smtClean="0">
                <a:solidFill>
                  <a:schemeClr val="bg1"/>
                </a:solidFill>
                <a:latin typeface="STC Bold" pitchFamily="2" charset="-78"/>
                <a:cs typeface="STC Bold" pitchFamily="2" charset="-78"/>
              </a:rPr>
              <a:t>2</a:t>
            </a:r>
            <a:endParaRPr lang="en-US" sz="3200" b="1" dirty="0">
              <a:solidFill>
                <a:schemeClr val="bg1"/>
              </a:solidFill>
              <a:latin typeface="STC Bold" pitchFamily="2" charset="-78"/>
              <a:cs typeface="STC Bold" pitchFamily="2" charset="-78"/>
            </a:endParaRPr>
          </a:p>
        </p:txBody>
      </p:sp>
    </p:spTree>
    <p:extLst>
      <p:ext uri="{BB962C8B-B14F-4D97-AF65-F5344CB8AC3E}">
        <p14:creationId xmlns:p14="http://schemas.microsoft.com/office/powerpoint/2010/main" xmlns="" val="961730162"/>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5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horizontal)">
                                      <p:cBhvr>
                                        <p:cTn id="13" dur="500"/>
                                        <p:tgtEl>
                                          <p:spTgt spid="8"/>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horizontal)">
                                      <p:cBhvr>
                                        <p:cTn id="1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8" grpId="0" animBg="1"/>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xmlns="" id="{0BDDBFEE-BC50-46CF-AB8F-D145B99B57A6}"/>
              </a:ext>
            </a:extLst>
          </p:cNvPr>
          <p:cNvSpPr>
            <a:spLocks noGrp="1"/>
          </p:cNvSpPr>
          <p:nvPr>
            <p:ph type="sldNum" sz="quarter" idx="12"/>
          </p:nvPr>
        </p:nvSpPr>
        <p:spPr/>
        <p:txBody>
          <a:bodyPr/>
          <a:lstStyle/>
          <a:p>
            <a:fld id="{9EC71654-96A5-4280-94F3-931C61A9F92C}" type="slidenum">
              <a:rPr lang="en-US" smtClean="0"/>
              <a:pPr/>
              <a:t>5</a:t>
            </a:fld>
            <a:endParaRPr lang="en-US" dirty="0"/>
          </a:p>
        </p:txBody>
      </p:sp>
      <p:graphicFrame>
        <p:nvGraphicFramePr>
          <p:cNvPr id="9" name="Table 8"/>
          <p:cNvGraphicFramePr>
            <a:graphicFrameLocks noGrp="1"/>
          </p:cNvGraphicFramePr>
          <p:nvPr/>
        </p:nvGraphicFramePr>
        <p:xfrm>
          <a:off x="1083129" y="767434"/>
          <a:ext cx="9898742" cy="5507736"/>
        </p:xfrm>
        <a:graphic>
          <a:graphicData uri="http://schemas.openxmlformats.org/drawingml/2006/table">
            <a:tbl>
              <a:tblPr firstRow="1" bandRow="1">
                <a:tableStyleId>{5C22544A-7EE6-4342-B048-85BDC9FD1C3A}</a:tableStyleId>
              </a:tblPr>
              <a:tblGrid>
                <a:gridCol w="6460671"/>
                <a:gridCol w="3438071"/>
              </a:tblGrid>
              <a:tr h="277385">
                <a:tc>
                  <a:txBody>
                    <a:bodyPr/>
                    <a:lstStyle/>
                    <a:p>
                      <a:pPr marL="0" marR="0" algn="r" rtl="1">
                        <a:spcBef>
                          <a:spcPts val="0"/>
                        </a:spcBef>
                        <a:spcAft>
                          <a:spcPts val="0"/>
                        </a:spcAft>
                      </a:pPr>
                      <a:r>
                        <a:rPr lang="ar-SA" sz="2000" b="0" kern="1200" dirty="0">
                          <a:solidFill>
                            <a:schemeClr val="dk1"/>
                          </a:solidFill>
                          <a:latin typeface="STC Light" pitchFamily="2" charset="-78"/>
                          <a:ea typeface="+mn-ea"/>
                          <a:cs typeface="STC Light" pitchFamily="2" charset="-78"/>
                        </a:rPr>
                        <a:t>أكاديمية تقييم ف/الهيئة السعودية للمقيمين المعتمدين</a:t>
                      </a:r>
                      <a:endParaRPr lang="en-US" sz="2000" b="0" kern="1200" dirty="0">
                        <a:solidFill>
                          <a:schemeClr val="dk1"/>
                        </a:solidFill>
                        <a:latin typeface="STC Light" pitchFamily="2" charset="-78"/>
                        <a:ea typeface="+mn-ea"/>
                        <a:cs typeface="STC Light" pitchFamily="2" charset="-78"/>
                      </a:endParaRPr>
                    </a:p>
                  </a:txBody>
                  <a:tcPr marL="68580" marR="68580" marT="0" marB="0" anchor="ctr">
                    <a:solidFill>
                      <a:schemeClr val="bg1">
                        <a:lumMod val="95000"/>
                      </a:schemeClr>
                    </a:solidFill>
                  </a:tcPr>
                </a:tc>
                <a:tc>
                  <a:txBody>
                    <a:bodyPr/>
                    <a:lstStyle/>
                    <a:p>
                      <a:pPr marL="0" marR="0" algn="ctr" rtl="1">
                        <a:spcBef>
                          <a:spcPts val="0"/>
                        </a:spcBef>
                        <a:spcAft>
                          <a:spcPts val="0"/>
                        </a:spcAft>
                      </a:pPr>
                      <a:r>
                        <a:rPr lang="ar-SA" sz="2000" b="0" kern="1200" dirty="0">
                          <a:solidFill>
                            <a:schemeClr val="dk1"/>
                          </a:solidFill>
                          <a:latin typeface="STC Light" pitchFamily="2" charset="-78"/>
                          <a:ea typeface="+mn-ea"/>
                          <a:cs typeface="STC Light" pitchFamily="2" charset="-78"/>
                        </a:rPr>
                        <a:t>اسم طالب التقييم</a:t>
                      </a:r>
                      <a:endParaRPr lang="en-US" sz="2000" b="0" kern="1200" dirty="0">
                        <a:solidFill>
                          <a:schemeClr val="dk1"/>
                        </a:solidFill>
                        <a:latin typeface="STC Light" pitchFamily="2" charset="-78"/>
                        <a:ea typeface="+mn-ea"/>
                        <a:cs typeface="STC Light" pitchFamily="2" charset="-78"/>
                      </a:endParaRPr>
                    </a:p>
                  </a:txBody>
                  <a:tcPr marL="68580" marR="68580" marT="0" marB="0" anchor="ctr">
                    <a:solidFill>
                      <a:schemeClr val="bg1">
                        <a:lumMod val="95000"/>
                      </a:schemeClr>
                    </a:solidFill>
                  </a:tcPr>
                </a:tc>
              </a:tr>
              <a:tr h="277385">
                <a:tc>
                  <a:txBody>
                    <a:bodyPr/>
                    <a:lstStyle/>
                    <a:p>
                      <a:pPr marL="0" marR="0" algn="r" rtl="1">
                        <a:spcBef>
                          <a:spcPts val="0"/>
                        </a:spcBef>
                        <a:spcAft>
                          <a:spcPts val="0"/>
                        </a:spcAft>
                      </a:pPr>
                      <a:r>
                        <a:rPr lang="ar-SA" sz="2000" kern="1200" dirty="0">
                          <a:solidFill>
                            <a:schemeClr val="dk1"/>
                          </a:solidFill>
                          <a:latin typeface="STC Light" pitchFamily="2" charset="-78"/>
                          <a:ea typeface="+mn-ea"/>
                          <a:cs typeface="STC Light" pitchFamily="2" charset="-78"/>
                        </a:rPr>
                        <a:t>اغراض محاسبية (تدريبي)</a:t>
                      </a:r>
                      <a:endParaRPr lang="en-US" sz="2000" kern="1200" dirty="0">
                        <a:solidFill>
                          <a:schemeClr val="dk1"/>
                        </a:solidFill>
                        <a:latin typeface="STC Light" pitchFamily="2" charset="-78"/>
                        <a:ea typeface="+mn-ea"/>
                        <a:cs typeface="STC Light" pitchFamily="2" charset="-78"/>
                      </a:endParaRPr>
                    </a:p>
                  </a:txBody>
                  <a:tcPr marL="68580" marR="68580" marT="0" marB="0" anchor="ctr"/>
                </a:tc>
                <a:tc>
                  <a:txBody>
                    <a:bodyPr/>
                    <a:lstStyle/>
                    <a:p>
                      <a:pPr marL="0" marR="0" algn="ctr" rtl="1">
                        <a:spcBef>
                          <a:spcPts val="0"/>
                        </a:spcBef>
                        <a:spcAft>
                          <a:spcPts val="0"/>
                        </a:spcAft>
                      </a:pPr>
                      <a:r>
                        <a:rPr lang="ar-SA" sz="2000" dirty="0">
                          <a:latin typeface="STC Light" pitchFamily="2" charset="-78"/>
                          <a:cs typeface="STC Light" pitchFamily="2" charset="-78"/>
                        </a:rPr>
                        <a:t>الغرض من التقييم</a:t>
                      </a:r>
                      <a:endParaRPr lang="en-US" sz="2000" dirty="0">
                        <a:latin typeface="STC Light" pitchFamily="2" charset="-78"/>
                        <a:cs typeface="STC Light" pitchFamily="2" charset="-78"/>
                      </a:endParaRPr>
                    </a:p>
                  </a:txBody>
                  <a:tcPr marL="68580" marR="68580" marT="0" marB="0" anchor="ctr"/>
                </a:tc>
              </a:tr>
              <a:tr h="277385">
                <a:tc>
                  <a:txBody>
                    <a:bodyPr/>
                    <a:lstStyle/>
                    <a:p>
                      <a:pPr marL="0" marR="0" algn="r" rtl="1">
                        <a:spcBef>
                          <a:spcPts val="0"/>
                        </a:spcBef>
                        <a:spcAft>
                          <a:spcPts val="0"/>
                        </a:spcAft>
                      </a:pPr>
                      <a:r>
                        <a:rPr lang="ar-SA" sz="2000" kern="1200" dirty="0">
                          <a:solidFill>
                            <a:schemeClr val="dk1"/>
                          </a:solidFill>
                          <a:latin typeface="STC Light" pitchFamily="2" charset="-78"/>
                          <a:ea typeface="+mn-ea"/>
                          <a:cs typeface="STC Light" pitchFamily="2" charset="-78"/>
                        </a:rPr>
                        <a:t>أكاديمية تقييم.</a:t>
                      </a:r>
                      <a:endParaRPr lang="en-US" sz="2000" kern="1200" dirty="0">
                        <a:solidFill>
                          <a:schemeClr val="dk1"/>
                        </a:solidFill>
                        <a:latin typeface="STC Light" pitchFamily="2" charset="-78"/>
                        <a:ea typeface="+mn-ea"/>
                        <a:cs typeface="STC Light" pitchFamily="2" charset="-78"/>
                      </a:endParaRPr>
                    </a:p>
                  </a:txBody>
                  <a:tcPr marL="68580" marR="68580" marT="0" marB="0" anchor="ctr"/>
                </a:tc>
                <a:tc>
                  <a:txBody>
                    <a:bodyPr/>
                    <a:lstStyle/>
                    <a:p>
                      <a:pPr marL="0" marR="0" algn="ctr" rtl="1">
                        <a:spcBef>
                          <a:spcPts val="0"/>
                        </a:spcBef>
                        <a:spcAft>
                          <a:spcPts val="0"/>
                        </a:spcAft>
                      </a:pPr>
                      <a:r>
                        <a:rPr lang="ar-SA" sz="2000" dirty="0">
                          <a:latin typeface="STC Light" pitchFamily="2" charset="-78"/>
                          <a:cs typeface="STC Light" pitchFamily="2" charset="-78"/>
                        </a:rPr>
                        <a:t>المستخدم المقصود</a:t>
                      </a:r>
                      <a:endParaRPr lang="en-US" sz="2000" dirty="0">
                        <a:latin typeface="STC Light" pitchFamily="2" charset="-78"/>
                        <a:cs typeface="STC Light" pitchFamily="2" charset="-78"/>
                      </a:endParaRPr>
                    </a:p>
                  </a:txBody>
                  <a:tcPr marL="68580" marR="68580" marT="0" marB="0" anchor="ctr"/>
                </a:tc>
              </a:tr>
              <a:tr h="277385">
                <a:tc>
                  <a:txBody>
                    <a:bodyPr/>
                    <a:lstStyle/>
                    <a:p>
                      <a:pPr marL="0" marR="0" algn="r" rtl="1">
                        <a:spcBef>
                          <a:spcPts val="0"/>
                        </a:spcBef>
                        <a:spcAft>
                          <a:spcPts val="0"/>
                        </a:spcAft>
                      </a:pPr>
                      <a:r>
                        <a:rPr lang="ar-SA" sz="2000" kern="1200" dirty="0">
                          <a:solidFill>
                            <a:schemeClr val="dk1"/>
                          </a:solidFill>
                          <a:latin typeface="STC Light" pitchFamily="2" charset="-78"/>
                          <a:ea typeface="+mn-ea"/>
                          <a:cs typeface="STC Light" pitchFamily="2" charset="-78"/>
                        </a:rPr>
                        <a:t>متطلبات التدريب المهني المشروع التكميلي منهج 113</a:t>
                      </a:r>
                      <a:endParaRPr lang="en-US" sz="2000" kern="1200" dirty="0">
                        <a:solidFill>
                          <a:schemeClr val="dk1"/>
                        </a:solidFill>
                        <a:latin typeface="STC Light" pitchFamily="2" charset="-78"/>
                        <a:ea typeface="+mn-ea"/>
                        <a:cs typeface="STC Light" pitchFamily="2" charset="-78"/>
                      </a:endParaRPr>
                    </a:p>
                  </a:txBody>
                  <a:tcPr marL="68580" marR="68580" marT="0" marB="0" anchor="ctr"/>
                </a:tc>
                <a:tc>
                  <a:txBody>
                    <a:bodyPr/>
                    <a:lstStyle/>
                    <a:p>
                      <a:pPr marL="0" marR="0" algn="ctr" rtl="1">
                        <a:spcBef>
                          <a:spcPts val="0"/>
                        </a:spcBef>
                        <a:spcAft>
                          <a:spcPts val="0"/>
                        </a:spcAft>
                      </a:pPr>
                      <a:r>
                        <a:rPr lang="ar-SA" sz="2000" dirty="0">
                          <a:latin typeface="STC Light" pitchFamily="2" charset="-78"/>
                          <a:cs typeface="STC Light" pitchFamily="2" charset="-78"/>
                        </a:rPr>
                        <a:t>الاستخدام المقصود </a:t>
                      </a:r>
                      <a:endParaRPr lang="en-US" sz="2000" dirty="0">
                        <a:latin typeface="STC Light" pitchFamily="2" charset="-78"/>
                        <a:cs typeface="STC Light" pitchFamily="2" charset="-78"/>
                      </a:endParaRPr>
                    </a:p>
                  </a:txBody>
                  <a:tcPr marL="68580" marR="68580" marT="0" marB="0" anchor="ctr"/>
                </a:tc>
              </a:tr>
              <a:tr h="277385">
                <a:tc>
                  <a:txBody>
                    <a:bodyPr/>
                    <a:lstStyle/>
                    <a:p>
                      <a:pPr marL="0" marR="0" algn="r" rtl="1">
                        <a:spcBef>
                          <a:spcPts val="0"/>
                        </a:spcBef>
                        <a:spcAft>
                          <a:spcPts val="0"/>
                        </a:spcAft>
                      </a:pPr>
                      <a:r>
                        <a:rPr lang="ar-SA" sz="2000" kern="1200" dirty="0">
                          <a:solidFill>
                            <a:schemeClr val="dk1"/>
                          </a:solidFill>
                          <a:latin typeface="STC Light" pitchFamily="2" charset="-78"/>
                          <a:ea typeface="+mn-ea"/>
                          <a:cs typeface="STC Light" pitchFamily="2" charset="-78"/>
                        </a:rPr>
                        <a:t>لا يوجد</a:t>
                      </a:r>
                      <a:endParaRPr lang="en-US" sz="2000" kern="1200" dirty="0">
                        <a:solidFill>
                          <a:schemeClr val="dk1"/>
                        </a:solidFill>
                        <a:latin typeface="STC Light" pitchFamily="2" charset="-78"/>
                        <a:ea typeface="+mn-ea"/>
                        <a:cs typeface="STC Light" pitchFamily="2" charset="-78"/>
                      </a:endParaRPr>
                    </a:p>
                  </a:txBody>
                  <a:tcPr marL="68580" marR="68580" marT="0" marB="0" anchor="ctr"/>
                </a:tc>
                <a:tc>
                  <a:txBody>
                    <a:bodyPr/>
                    <a:lstStyle/>
                    <a:p>
                      <a:pPr marL="0" marR="0" algn="ctr" rtl="1">
                        <a:spcBef>
                          <a:spcPts val="0"/>
                        </a:spcBef>
                        <a:spcAft>
                          <a:spcPts val="0"/>
                        </a:spcAft>
                      </a:pPr>
                      <a:r>
                        <a:rPr lang="ar-SA" sz="2000" dirty="0">
                          <a:latin typeface="STC Light" pitchFamily="2" charset="-78"/>
                          <a:cs typeface="STC Light" pitchFamily="2" charset="-78"/>
                        </a:rPr>
                        <a:t>مستخدمون أخرون</a:t>
                      </a:r>
                      <a:endParaRPr lang="en-US" sz="2000" dirty="0">
                        <a:latin typeface="STC Light" pitchFamily="2" charset="-78"/>
                        <a:cs typeface="STC Light" pitchFamily="2" charset="-78"/>
                      </a:endParaRPr>
                    </a:p>
                  </a:txBody>
                  <a:tcPr marL="68580" marR="68580" marT="0" marB="0" anchor="ctr"/>
                </a:tc>
              </a:tr>
              <a:tr h="277385">
                <a:tc>
                  <a:txBody>
                    <a:bodyPr/>
                    <a:lstStyle/>
                    <a:p>
                      <a:pPr marL="0" marR="0" algn="r" rtl="1">
                        <a:spcBef>
                          <a:spcPts val="0"/>
                        </a:spcBef>
                        <a:spcAft>
                          <a:spcPts val="0"/>
                        </a:spcAft>
                      </a:pPr>
                      <a:r>
                        <a:rPr lang="ar-SA" sz="2000" kern="1200" dirty="0">
                          <a:solidFill>
                            <a:schemeClr val="dk1"/>
                          </a:solidFill>
                          <a:latin typeface="STC Light" pitchFamily="2" charset="-78"/>
                          <a:ea typeface="+mn-ea"/>
                          <a:cs typeface="STC Light" pitchFamily="2" charset="-78"/>
                        </a:rPr>
                        <a:t>القيمة السوقية</a:t>
                      </a:r>
                      <a:endParaRPr lang="en-US" sz="2000" kern="1200" dirty="0">
                        <a:solidFill>
                          <a:schemeClr val="dk1"/>
                        </a:solidFill>
                        <a:latin typeface="STC Light" pitchFamily="2" charset="-78"/>
                        <a:ea typeface="+mn-ea"/>
                        <a:cs typeface="STC Light" pitchFamily="2" charset="-78"/>
                      </a:endParaRPr>
                    </a:p>
                  </a:txBody>
                  <a:tcPr marL="68580" marR="68580" marT="0" marB="0" anchor="ctr"/>
                </a:tc>
                <a:tc>
                  <a:txBody>
                    <a:bodyPr/>
                    <a:lstStyle/>
                    <a:p>
                      <a:pPr marL="0" marR="0" algn="ctr" rtl="1">
                        <a:spcBef>
                          <a:spcPts val="0"/>
                        </a:spcBef>
                        <a:spcAft>
                          <a:spcPts val="0"/>
                        </a:spcAft>
                      </a:pPr>
                      <a:r>
                        <a:rPr lang="ar-SA" sz="2000" dirty="0">
                          <a:latin typeface="STC Light" pitchFamily="2" charset="-78"/>
                          <a:cs typeface="STC Light" pitchFamily="2" charset="-78"/>
                        </a:rPr>
                        <a:t>أساس القيمة</a:t>
                      </a:r>
                      <a:endParaRPr lang="en-US" sz="2000" dirty="0">
                        <a:latin typeface="STC Light" pitchFamily="2" charset="-78"/>
                        <a:cs typeface="STC Light" pitchFamily="2" charset="-78"/>
                      </a:endParaRPr>
                    </a:p>
                  </a:txBody>
                  <a:tcPr marL="68580" marR="68580" marT="0" marB="0" anchor="ctr"/>
                </a:tc>
              </a:tr>
              <a:tr h="277385">
                <a:tc>
                  <a:txBody>
                    <a:bodyPr/>
                    <a:lstStyle/>
                    <a:p>
                      <a:pPr marL="0" marR="0" algn="r" rtl="1">
                        <a:spcBef>
                          <a:spcPts val="0"/>
                        </a:spcBef>
                        <a:spcAft>
                          <a:spcPts val="0"/>
                        </a:spcAft>
                      </a:pPr>
                      <a:r>
                        <a:rPr lang="ar-SA" sz="2000" kern="1200" dirty="0">
                          <a:solidFill>
                            <a:schemeClr val="dk1"/>
                          </a:solidFill>
                          <a:latin typeface="STC Light" pitchFamily="2" charset="-78"/>
                          <a:ea typeface="+mn-ea"/>
                          <a:cs typeface="STC Light" pitchFamily="2" charset="-78"/>
                        </a:rPr>
                        <a:t>الاستخدام الحالي</a:t>
                      </a:r>
                      <a:endParaRPr lang="en-US" sz="2000" kern="1200" dirty="0">
                        <a:solidFill>
                          <a:schemeClr val="dk1"/>
                        </a:solidFill>
                        <a:latin typeface="STC Light" pitchFamily="2" charset="-78"/>
                        <a:ea typeface="+mn-ea"/>
                        <a:cs typeface="STC Light" pitchFamily="2" charset="-78"/>
                      </a:endParaRPr>
                    </a:p>
                  </a:txBody>
                  <a:tcPr marL="68580" marR="68580" marT="0" marB="0" anchor="ctr"/>
                </a:tc>
                <a:tc>
                  <a:txBody>
                    <a:bodyPr/>
                    <a:lstStyle/>
                    <a:p>
                      <a:pPr marL="0" marR="0" algn="ctr" rtl="1">
                        <a:spcBef>
                          <a:spcPts val="0"/>
                        </a:spcBef>
                        <a:spcAft>
                          <a:spcPts val="0"/>
                        </a:spcAft>
                      </a:pPr>
                      <a:r>
                        <a:rPr lang="ar-SA" sz="2000" dirty="0">
                          <a:latin typeface="STC Light" pitchFamily="2" charset="-78"/>
                          <a:cs typeface="STC Light" pitchFamily="2" charset="-78"/>
                        </a:rPr>
                        <a:t>فرضية القيمة </a:t>
                      </a:r>
                      <a:endParaRPr lang="en-US" sz="2000" dirty="0">
                        <a:latin typeface="STC Light" pitchFamily="2" charset="-78"/>
                        <a:cs typeface="STC Light" pitchFamily="2" charset="-78"/>
                      </a:endParaRPr>
                    </a:p>
                  </a:txBody>
                  <a:tcPr marL="68580" marR="68580" marT="0" marB="0" anchor="ctr"/>
                </a:tc>
              </a:tr>
              <a:tr h="277385">
                <a:tc>
                  <a:txBody>
                    <a:bodyPr/>
                    <a:lstStyle/>
                    <a:p>
                      <a:pPr marL="0" marR="0" algn="r" rtl="1">
                        <a:spcBef>
                          <a:spcPts val="0"/>
                        </a:spcBef>
                        <a:spcAft>
                          <a:spcPts val="0"/>
                        </a:spcAft>
                      </a:pPr>
                      <a:r>
                        <a:rPr lang="ar-SA" sz="2000" kern="1200" dirty="0">
                          <a:solidFill>
                            <a:schemeClr val="dk1"/>
                          </a:solidFill>
                          <a:latin typeface="STC Light" pitchFamily="2" charset="-78"/>
                          <a:ea typeface="+mn-ea"/>
                          <a:cs typeface="STC Light" pitchFamily="2" charset="-78"/>
                        </a:rPr>
                        <a:t>أسلوب الدخل - طريقة التدفقات النقدية المخصومة</a:t>
                      </a:r>
                      <a:endParaRPr lang="en-US" sz="2000" kern="1200" dirty="0">
                        <a:solidFill>
                          <a:schemeClr val="dk1"/>
                        </a:solidFill>
                        <a:latin typeface="STC Light" pitchFamily="2" charset="-78"/>
                        <a:ea typeface="+mn-ea"/>
                        <a:cs typeface="STC Light" pitchFamily="2" charset="-78"/>
                      </a:endParaRPr>
                    </a:p>
                  </a:txBody>
                  <a:tcPr marL="68580" marR="68580" marT="0" marB="0" anchor="ctr"/>
                </a:tc>
                <a:tc>
                  <a:txBody>
                    <a:bodyPr/>
                    <a:lstStyle/>
                    <a:p>
                      <a:pPr marL="0" marR="0" algn="ctr" rtl="1">
                        <a:spcBef>
                          <a:spcPts val="0"/>
                        </a:spcBef>
                        <a:spcAft>
                          <a:spcPts val="0"/>
                        </a:spcAft>
                      </a:pPr>
                      <a:r>
                        <a:rPr lang="ar-SA" sz="2000" dirty="0">
                          <a:latin typeface="STC Light" pitchFamily="2" charset="-78"/>
                          <a:cs typeface="STC Light" pitchFamily="2" charset="-78"/>
                        </a:rPr>
                        <a:t>أسلوب التقييم وطريقته (أساس)</a:t>
                      </a:r>
                      <a:endParaRPr lang="en-US" sz="2000" dirty="0">
                        <a:latin typeface="STC Light" pitchFamily="2" charset="-78"/>
                        <a:cs typeface="STC Light" pitchFamily="2" charset="-78"/>
                      </a:endParaRPr>
                    </a:p>
                  </a:txBody>
                  <a:tcPr marL="68580" marR="68580" marT="0" marB="0" anchor="ctr"/>
                </a:tc>
              </a:tr>
              <a:tr h="277385">
                <a:tc>
                  <a:txBody>
                    <a:bodyPr/>
                    <a:lstStyle/>
                    <a:p>
                      <a:pPr marL="0" marR="0" algn="r" rtl="1">
                        <a:spcBef>
                          <a:spcPts val="0"/>
                        </a:spcBef>
                        <a:spcAft>
                          <a:spcPts val="0"/>
                        </a:spcAft>
                      </a:pPr>
                      <a:r>
                        <a:rPr lang="ar-SA" sz="2000" kern="1200" dirty="0">
                          <a:solidFill>
                            <a:schemeClr val="dk1"/>
                          </a:solidFill>
                          <a:latin typeface="STC Light" pitchFamily="2" charset="-78"/>
                          <a:ea typeface="+mn-ea"/>
                          <a:cs typeface="STC Light" pitchFamily="2" charset="-78"/>
                        </a:rPr>
                        <a:t>أسلوب التكلفة - طريقة الإحلال.</a:t>
                      </a:r>
                      <a:endParaRPr lang="en-US" sz="2000" kern="1200" dirty="0">
                        <a:solidFill>
                          <a:schemeClr val="dk1"/>
                        </a:solidFill>
                        <a:latin typeface="STC Light" pitchFamily="2" charset="-78"/>
                        <a:ea typeface="+mn-ea"/>
                        <a:cs typeface="STC Light" pitchFamily="2" charset="-78"/>
                      </a:endParaRPr>
                    </a:p>
                  </a:txBody>
                  <a:tcPr marL="68580" marR="68580" marT="0" marB="0" anchor="ctr"/>
                </a:tc>
                <a:tc>
                  <a:txBody>
                    <a:bodyPr/>
                    <a:lstStyle/>
                    <a:p>
                      <a:pPr marL="0" marR="0" algn="ctr" rtl="1">
                        <a:spcBef>
                          <a:spcPts val="0"/>
                        </a:spcBef>
                        <a:spcAft>
                          <a:spcPts val="0"/>
                        </a:spcAft>
                      </a:pPr>
                      <a:r>
                        <a:rPr lang="ar-SA" sz="2000" dirty="0">
                          <a:latin typeface="STC Light" pitchFamily="2" charset="-78"/>
                          <a:cs typeface="STC Light" pitchFamily="2" charset="-78"/>
                        </a:rPr>
                        <a:t>أسلوب التقييم وطريقته(مساعد)</a:t>
                      </a:r>
                      <a:endParaRPr lang="en-US" sz="2000" dirty="0">
                        <a:latin typeface="STC Light" pitchFamily="2" charset="-78"/>
                        <a:cs typeface="STC Light" pitchFamily="2" charset="-78"/>
                      </a:endParaRPr>
                    </a:p>
                  </a:txBody>
                  <a:tcPr marL="68580" marR="68580" marT="0" marB="0" anchor="ctr"/>
                </a:tc>
              </a:tr>
              <a:tr h="277385">
                <a:tc>
                  <a:txBody>
                    <a:bodyPr/>
                    <a:lstStyle/>
                    <a:p>
                      <a:pPr marL="0" marR="0" algn="r" rtl="1">
                        <a:spcBef>
                          <a:spcPts val="0"/>
                        </a:spcBef>
                        <a:spcAft>
                          <a:spcPts val="0"/>
                        </a:spcAft>
                      </a:pPr>
                      <a:r>
                        <a:rPr lang="ar-SA" sz="2000" kern="1200" dirty="0">
                          <a:solidFill>
                            <a:schemeClr val="dk1"/>
                          </a:solidFill>
                          <a:latin typeface="STC Light" pitchFamily="2" charset="-78"/>
                          <a:ea typeface="+mn-ea"/>
                          <a:cs typeface="STC Light" pitchFamily="2" charset="-78"/>
                        </a:rPr>
                        <a:t>خارجي</a:t>
                      </a:r>
                      <a:endParaRPr lang="en-US" sz="2000" kern="1200" dirty="0">
                        <a:solidFill>
                          <a:schemeClr val="dk1"/>
                        </a:solidFill>
                        <a:latin typeface="STC Light" pitchFamily="2" charset="-78"/>
                        <a:ea typeface="+mn-ea"/>
                        <a:cs typeface="STC Light" pitchFamily="2" charset="-78"/>
                      </a:endParaRPr>
                    </a:p>
                  </a:txBody>
                  <a:tcPr marL="68580" marR="68580" marT="0" marB="0"/>
                </a:tc>
                <a:tc>
                  <a:txBody>
                    <a:bodyPr/>
                    <a:lstStyle/>
                    <a:p>
                      <a:pPr marL="0" marR="0" algn="ctr" rtl="1">
                        <a:spcBef>
                          <a:spcPts val="0"/>
                        </a:spcBef>
                        <a:spcAft>
                          <a:spcPts val="0"/>
                        </a:spcAft>
                      </a:pPr>
                      <a:r>
                        <a:rPr lang="ar-SA" sz="2000" kern="1200" dirty="0">
                          <a:solidFill>
                            <a:schemeClr val="dk1"/>
                          </a:solidFill>
                          <a:latin typeface="STC Light" pitchFamily="2" charset="-78"/>
                          <a:ea typeface="+mn-ea"/>
                          <a:cs typeface="STC Light" pitchFamily="2" charset="-78"/>
                        </a:rPr>
                        <a:t>حالة المقيّم</a:t>
                      </a:r>
                      <a:endParaRPr lang="en-US" sz="2000" kern="1200" dirty="0">
                        <a:solidFill>
                          <a:schemeClr val="dk1"/>
                        </a:solidFill>
                        <a:latin typeface="STC Light" pitchFamily="2" charset="-78"/>
                        <a:ea typeface="+mn-ea"/>
                        <a:cs typeface="STC Light" pitchFamily="2" charset="-78"/>
                      </a:endParaRPr>
                    </a:p>
                  </a:txBody>
                  <a:tcPr marL="68580" marR="68580" marT="0" marB="0"/>
                </a:tc>
              </a:tr>
              <a:tr h="277385">
                <a:tc>
                  <a:txBody>
                    <a:bodyPr/>
                    <a:lstStyle/>
                    <a:p>
                      <a:pPr marL="0" marR="0" algn="r" rtl="1">
                        <a:spcBef>
                          <a:spcPts val="0"/>
                        </a:spcBef>
                        <a:spcAft>
                          <a:spcPts val="0"/>
                        </a:spcAft>
                      </a:pPr>
                      <a:r>
                        <a:rPr lang="ar-SA" sz="2000" kern="1200" dirty="0">
                          <a:solidFill>
                            <a:schemeClr val="dk1"/>
                          </a:solidFill>
                          <a:latin typeface="STC Light" pitchFamily="2" charset="-78"/>
                          <a:ea typeface="+mn-ea"/>
                          <a:cs typeface="STC Light" pitchFamily="2" charset="-78"/>
                        </a:rPr>
                        <a:t>يمثل المقيّم للأنظمة ذات الصلة، ومعايير التقييم الدولية 2022م</a:t>
                      </a:r>
                      <a:endParaRPr lang="en-US" sz="2000" kern="1200" dirty="0">
                        <a:solidFill>
                          <a:schemeClr val="dk1"/>
                        </a:solidFill>
                        <a:latin typeface="STC Light" pitchFamily="2" charset="-78"/>
                        <a:ea typeface="+mn-ea"/>
                        <a:cs typeface="STC Light" pitchFamily="2" charset="-78"/>
                      </a:endParaRPr>
                    </a:p>
                  </a:txBody>
                  <a:tcPr marL="68580" marR="68580" marT="0" marB="0"/>
                </a:tc>
                <a:tc>
                  <a:txBody>
                    <a:bodyPr/>
                    <a:lstStyle/>
                    <a:p>
                      <a:pPr marL="0" marR="0" algn="ctr" rtl="1">
                        <a:spcBef>
                          <a:spcPts val="0"/>
                        </a:spcBef>
                        <a:spcAft>
                          <a:spcPts val="0"/>
                        </a:spcAft>
                      </a:pPr>
                      <a:r>
                        <a:rPr lang="ar-SA" sz="2000" kern="1200" dirty="0">
                          <a:solidFill>
                            <a:schemeClr val="dk1"/>
                          </a:solidFill>
                          <a:latin typeface="STC Light" pitchFamily="2" charset="-78"/>
                          <a:ea typeface="+mn-ea"/>
                          <a:cs typeface="STC Light" pitchFamily="2" charset="-78"/>
                        </a:rPr>
                        <a:t>الامتثال</a:t>
                      </a:r>
                      <a:endParaRPr lang="en-US" sz="2000" kern="1200" dirty="0">
                        <a:solidFill>
                          <a:schemeClr val="dk1"/>
                        </a:solidFill>
                        <a:latin typeface="STC Light" pitchFamily="2" charset="-78"/>
                        <a:ea typeface="+mn-ea"/>
                        <a:cs typeface="STC Light" pitchFamily="2" charset="-78"/>
                      </a:endParaRPr>
                    </a:p>
                  </a:txBody>
                  <a:tcPr marL="68580" marR="68580" marT="0" marB="0"/>
                </a:tc>
              </a:tr>
              <a:tr h="277385">
                <a:tc>
                  <a:txBody>
                    <a:bodyPr/>
                    <a:lstStyle/>
                    <a:p>
                      <a:pPr marL="0" marR="0" algn="r" rtl="1">
                        <a:spcBef>
                          <a:spcPts val="0"/>
                        </a:spcBef>
                        <a:spcAft>
                          <a:spcPts val="0"/>
                        </a:spcAft>
                      </a:pPr>
                      <a:r>
                        <a:rPr lang="ar-SA" sz="2000" kern="1200" dirty="0">
                          <a:solidFill>
                            <a:schemeClr val="dk1"/>
                          </a:solidFill>
                          <a:latin typeface="STC Light" pitchFamily="2" charset="-78"/>
                          <a:ea typeface="+mn-ea"/>
                          <a:cs typeface="STC Light" pitchFamily="2" charset="-78"/>
                        </a:rPr>
                        <a:t>******************</a:t>
                      </a:r>
                      <a:endParaRPr lang="en-US" sz="2000" kern="1200" dirty="0">
                        <a:solidFill>
                          <a:schemeClr val="dk1"/>
                        </a:solidFill>
                        <a:latin typeface="STC Light" pitchFamily="2" charset="-78"/>
                        <a:ea typeface="+mn-ea"/>
                        <a:cs typeface="STC Light" pitchFamily="2" charset="-78"/>
                      </a:endParaRPr>
                    </a:p>
                  </a:txBody>
                  <a:tcPr marL="68580" marR="68580" marT="0" marB="0"/>
                </a:tc>
                <a:tc>
                  <a:txBody>
                    <a:bodyPr/>
                    <a:lstStyle/>
                    <a:p>
                      <a:pPr marL="0" marR="0" algn="ctr" rtl="1">
                        <a:spcBef>
                          <a:spcPts val="0"/>
                        </a:spcBef>
                        <a:spcAft>
                          <a:spcPts val="0"/>
                        </a:spcAft>
                      </a:pPr>
                      <a:r>
                        <a:rPr lang="ar-SA" sz="2000" kern="1200" dirty="0">
                          <a:solidFill>
                            <a:schemeClr val="dk1"/>
                          </a:solidFill>
                          <a:latin typeface="STC Light" pitchFamily="2" charset="-78"/>
                          <a:ea typeface="+mn-ea"/>
                          <a:cs typeface="STC Light" pitchFamily="2" charset="-78"/>
                        </a:rPr>
                        <a:t>مالك العقار</a:t>
                      </a:r>
                      <a:endParaRPr lang="en-US" sz="2000" kern="1200" dirty="0">
                        <a:solidFill>
                          <a:schemeClr val="dk1"/>
                        </a:solidFill>
                        <a:latin typeface="STC Light" pitchFamily="2" charset="-78"/>
                        <a:ea typeface="+mn-ea"/>
                        <a:cs typeface="STC Light" pitchFamily="2" charset="-78"/>
                      </a:endParaRPr>
                    </a:p>
                  </a:txBody>
                  <a:tcPr marL="68580" marR="68580" marT="0" marB="0"/>
                </a:tc>
              </a:tr>
              <a:tr h="277385">
                <a:tc>
                  <a:txBody>
                    <a:bodyPr/>
                    <a:lstStyle/>
                    <a:p>
                      <a:pPr marL="0" marR="0" algn="r" rtl="1">
                        <a:spcBef>
                          <a:spcPts val="0"/>
                        </a:spcBef>
                        <a:spcAft>
                          <a:spcPts val="0"/>
                        </a:spcAft>
                      </a:pPr>
                      <a:r>
                        <a:rPr lang="ar-SA" sz="2000" kern="1200" dirty="0">
                          <a:solidFill>
                            <a:schemeClr val="dk1"/>
                          </a:solidFill>
                          <a:latin typeface="STC Light" pitchFamily="2" charset="-78"/>
                          <a:ea typeface="+mn-ea"/>
                          <a:cs typeface="STC Light" pitchFamily="2" charset="-78"/>
                        </a:rPr>
                        <a:t>1300م2</a:t>
                      </a:r>
                      <a:endParaRPr lang="en-US" sz="2000" kern="1200" dirty="0">
                        <a:solidFill>
                          <a:schemeClr val="dk1"/>
                        </a:solidFill>
                        <a:latin typeface="STC Light" pitchFamily="2" charset="-78"/>
                        <a:ea typeface="+mn-ea"/>
                        <a:cs typeface="STC Light" pitchFamily="2" charset="-78"/>
                      </a:endParaRPr>
                    </a:p>
                  </a:txBody>
                  <a:tcPr marL="68580" marR="68580" marT="0" marB="0"/>
                </a:tc>
                <a:tc>
                  <a:txBody>
                    <a:bodyPr/>
                    <a:lstStyle/>
                    <a:p>
                      <a:pPr marL="0" marR="0" algn="ctr" rtl="1">
                        <a:spcBef>
                          <a:spcPts val="0"/>
                        </a:spcBef>
                        <a:spcAft>
                          <a:spcPts val="0"/>
                        </a:spcAft>
                      </a:pPr>
                      <a:r>
                        <a:rPr lang="ar-SA" sz="2000" kern="1200" dirty="0">
                          <a:solidFill>
                            <a:schemeClr val="dk1"/>
                          </a:solidFill>
                          <a:latin typeface="STC Light" pitchFamily="2" charset="-78"/>
                          <a:ea typeface="+mn-ea"/>
                          <a:cs typeface="STC Light" pitchFamily="2" charset="-78"/>
                        </a:rPr>
                        <a:t>مساحة العقار</a:t>
                      </a:r>
                      <a:endParaRPr lang="en-US" sz="2000" kern="1200" dirty="0">
                        <a:solidFill>
                          <a:schemeClr val="dk1"/>
                        </a:solidFill>
                        <a:latin typeface="STC Light" pitchFamily="2" charset="-78"/>
                        <a:ea typeface="+mn-ea"/>
                        <a:cs typeface="STC Light" pitchFamily="2" charset="-78"/>
                      </a:endParaRPr>
                    </a:p>
                  </a:txBody>
                  <a:tcPr marL="68580" marR="68580" marT="0" marB="0"/>
                </a:tc>
              </a:tr>
              <a:tr h="277385">
                <a:tc>
                  <a:txBody>
                    <a:bodyPr/>
                    <a:lstStyle/>
                    <a:p>
                      <a:pPr marL="0" marR="0" algn="r" rtl="1">
                        <a:spcBef>
                          <a:spcPts val="0"/>
                        </a:spcBef>
                        <a:spcAft>
                          <a:spcPts val="0"/>
                        </a:spcAft>
                      </a:pPr>
                      <a:r>
                        <a:rPr lang="ar-SA" sz="2000" kern="1200" dirty="0">
                          <a:solidFill>
                            <a:schemeClr val="dk1"/>
                          </a:solidFill>
                          <a:latin typeface="STC Light" pitchFamily="2" charset="-78"/>
                          <a:ea typeface="+mn-ea"/>
                          <a:cs typeface="STC Light" pitchFamily="2" charset="-78"/>
                        </a:rPr>
                        <a:t>1963م2</a:t>
                      </a:r>
                      <a:endParaRPr lang="en-US" sz="2000" kern="1200" dirty="0">
                        <a:solidFill>
                          <a:schemeClr val="dk1"/>
                        </a:solidFill>
                        <a:latin typeface="STC Light" pitchFamily="2" charset="-78"/>
                        <a:ea typeface="+mn-ea"/>
                        <a:cs typeface="STC Light" pitchFamily="2" charset="-78"/>
                      </a:endParaRPr>
                    </a:p>
                  </a:txBody>
                  <a:tcPr marL="68580" marR="68580" marT="0" marB="0"/>
                </a:tc>
                <a:tc>
                  <a:txBody>
                    <a:bodyPr/>
                    <a:lstStyle/>
                    <a:p>
                      <a:pPr marL="0" marR="0" algn="ctr" rtl="1">
                        <a:spcBef>
                          <a:spcPts val="0"/>
                        </a:spcBef>
                        <a:spcAft>
                          <a:spcPts val="0"/>
                        </a:spcAft>
                      </a:pPr>
                      <a:r>
                        <a:rPr lang="ar-SA" sz="2000" kern="1200" dirty="0">
                          <a:solidFill>
                            <a:schemeClr val="dk1"/>
                          </a:solidFill>
                          <a:latin typeface="STC Light" pitchFamily="2" charset="-78"/>
                          <a:ea typeface="+mn-ea"/>
                          <a:cs typeface="STC Light" pitchFamily="2" charset="-78"/>
                        </a:rPr>
                        <a:t>مساحة مسطحات المباني</a:t>
                      </a:r>
                      <a:endParaRPr lang="en-US" sz="2000" kern="1200" dirty="0">
                        <a:solidFill>
                          <a:schemeClr val="dk1"/>
                        </a:solidFill>
                        <a:latin typeface="STC Light" pitchFamily="2" charset="-78"/>
                        <a:ea typeface="+mn-ea"/>
                        <a:cs typeface="STC Light" pitchFamily="2" charset="-78"/>
                      </a:endParaRPr>
                    </a:p>
                  </a:txBody>
                  <a:tcPr marL="68580" marR="68580" marT="0" marB="0"/>
                </a:tc>
              </a:tr>
              <a:tr h="277385">
                <a:tc>
                  <a:txBody>
                    <a:bodyPr/>
                    <a:lstStyle/>
                    <a:p>
                      <a:pPr marL="0" marR="0" algn="r" rtl="1">
                        <a:spcBef>
                          <a:spcPts val="0"/>
                        </a:spcBef>
                        <a:spcAft>
                          <a:spcPts val="0"/>
                        </a:spcAft>
                      </a:pPr>
                      <a:r>
                        <a:rPr lang="ar-SA" sz="2000" kern="1200" dirty="0">
                          <a:solidFill>
                            <a:schemeClr val="dk1"/>
                          </a:solidFill>
                          <a:latin typeface="STC Light" pitchFamily="2" charset="-78"/>
                          <a:ea typeface="+mn-ea"/>
                          <a:cs typeface="STC Light" pitchFamily="2" charset="-78"/>
                        </a:rPr>
                        <a:t>لا يوجد</a:t>
                      </a:r>
                      <a:endParaRPr lang="en-US" sz="2000" kern="1200" dirty="0">
                        <a:solidFill>
                          <a:schemeClr val="dk1"/>
                        </a:solidFill>
                        <a:latin typeface="STC Light" pitchFamily="2" charset="-78"/>
                        <a:ea typeface="+mn-ea"/>
                        <a:cs typeface="STC Light" pitchFamily="2" charset="-78"/>
                      </a:endParaRPr>
                    </a:p>
                  </a:txBody>
                  <a:tcPr marL="68580" marR="68580" marT="0" marB="0"/>
                </a:tc>
                <a:tc>
                  <a:txBody>
                    <a:bodyPr/>
                    <a:lstStyle/>
                    <a:p>
                      <a:pPr marL="0" marR="0" algn="ctr" rtl="1">
                        <a:spcBef>
                          <a:spcPts val="0"/>
                        </a:spcBef>
                        <a:spcAft>
                          <a:spcPts val="0"/>
                        </a:spcAft>
                      </a:pPr>
                      <a:r>
                        <a:rPr lang="ar-SA" sz="2000" kern="1200" dirty="0">
                          <a:solidFill>
                            <a:schemeClr val="dk1"/>
                          </a:solidFill>
                          <a:latin typeface="STC Light" pitchFamily="2" charset="-78"/>
                          <a:ea typeface="+mn-ea"/>
                          <a:cs typeface="STC Light" pitchFamily="2" charset="-78"/>
                        </a:rPr>
                        <a:t>القيود على العقار</a:t>
                      </a:r>
                      <a:endParaRPr lang="en-US" sz="2000" kern="1200" dirty="0">
                        <a:solidFill>
                          <a:schemeClr val="dk1"/>
                        </a:solidFill>
                        <a:latin typeface="STC Light" pitchFamily="2" charset="-78"/>
                        <a:ea typeface="+mn-ea"/>
                        <a:cs typeface="STC Light" pitchFamily="2" charset="-78"/>
                      </a:endParaRPr>
                    </a:p>
                  </a:txBody>
                  <a:tcPr marL="68580" marR="68580" marT="0" marB="0"/>
                </a:tc>
              </a:tr>
              <a:tr h="277385">
                <a:tc>
                  <a:txBody>
                    <a:bodyPr/>
                    <a:lstStyle/>
                    <a:p>
                      <a:pPr marL="0" marR="0" algn="r" rtl="1">
                        <a:spcBef>
                          <a:spcPts val="0"/>
                        </a:spcBef>
                        <a:spcAft>
                          <a:spcPts val="0"/>
                        </a:spcAft>
                      </a:pPr>
                      <a:r>
                        <a:rPr lang="ar-SA" sz="2000" kern="1200" dirty="0">
                          <a:solidFill>
                            <a:schemeClr val="dk1"/>
                          </a:solidFill>
                          <a:latin typeface="STC Light" pitchFamily="2" charset="-78"/>
                          <a:ea typeface="+mn-ea"/>
                          <a:cs typeface="STC Light" pitchFamily="2" charset="-78"/>
                        </a:rPr>
                        <a:t>15/5/2022م</a:t>
                      </a:r>
                      <a:endParaRPr lang="en-US" sz="2000" kern="1200" dirty="0">
                        <a:solidFill>
                          <a:schemeClr val="dk1"/>
                        </a:solidFill>
                        <a:latin typeface="STC Light" pitchFamily="2" charset="-78"/>
                        <a:ea typeface="+mn-ea"/>
                        <a:cs typeface="STC Light" pitchFamily="2" charset="-78"/>
                      </a:endParaRPr>
                    </a:p>
                  </a:txBody>
                  <a:tcPr marL="68580" marR="68580" marT="0" marB="0"/>
                </a:tc>
                <a:tc>
                  <a:txBody>
                    <a:bodyPr/>
                    <a:lstStyle/>
                    <a:p>
                      <a:pPr marL="0" marR="0" algn="ctr" rtl="1">
                        <a:spcBef>
                          <a:spcPts val="0"/>
                        </a:spcBef>
                        <a:spcAft>
                          <a:spcPts val="0"/>
                        </a:spcAft>
                      </a:pPr>
                      <a:r>
                        <a:rPr lang="ar-SA" sz="2000" kern="1200" dirty="0">
                          <a:solidFill>
                            <a:schemeClr val="dk1"/>
                          </a:solidFill>
                          <a:latin typeface="STC Light" pitchFamily="2" charset="-78"/>
                          <a:ea typeface="+mn-ea"/>
                          <a:cs typeface="STC Light" pitchFamily="2" charset="-78"/>
                        </a:rPr>
                        <a:t>تاريخ المعاينة </a:t>
                      </a:r>
                      <a:endParaRPr lang="en-US" sz="2000" kern="1200" dirty="0">
                        <a:solidFill>
                          <a:schemeClr val="dk1"/>
                        </a:solidFill>
                        <a:latin typeface="STC Light" pitchFamily="2" charset="-78"/>
                        <a:ea typeface="+mn-ea"/>
                        <a:cs typeface="STC Light" pitchFamily="2" charset="-78"/>
                      </a:endParaRPr>
                    </a:p>
                  </a:txBody>
                  <a:tcPr marL="68580" marR="68580" marT="0" marB="0"/>
                </a:tc>
              </a:tr>
              <a:tr h="277385">
                <a:tc>
                  <a:txBody>
                    <a:bodyPr/>
                    <a:lstStyle/>
                    <a:p>
                      <a:pPr marL="0" marR="0" algn="r" rtl="1">
                        <a:spcBef>
                          <a:spcPts val="0"/>
                        </a:spcBef>
                        <a:spcAft>
                          <a:spcPts val="0"/>
                        </a:spcAft>
                      </a:pPr>
                      <a:r>
                        <a:rPr lang="ar-SA" sz="2000" kern="1200" dirty="0">
                          <a:solidFill>
                            <a:schemeClr val="dk1"/>
                          </a:solidFill>
                          <a:latin typeface="STC Light" pitchFamily="2" charset="-78"/>
                          <a:ea typeface="+mn-ea"/>
                          <a:cs typeface="STC Light" pitchFamily="2" charset="-78"/>
                        </a:rPr>
                        <a:t>21/5/2022م</a:t>
                      </a:r>
                      <a:endParaRPr lang="en-US" sz="2000" kern="1200" dirty="0">
                        <a:solidFill>
                          <a:schemeClr val="dk1"/>
                        </a:solidFill>
                        <a:latin typeface="STC Light" pitchFamily="2" charset="-78"/>
                        <a:ea typeface="+mn-ea"/>
                        <a:cs typeface="STC Light" pitchFamily="2" charset="-78"/>
                      </a:endParaRPr>
                    </a:p>
                  </a:txBody>
                  <a:tcPr marL="68580" marR="68580" marT="0" marB="0"/>
                </a:tc>
                <a:tc>
                  <a:txBody>
                    <a:bodyPr/>
                    <a:lstStyle/>
                    <a:p>
                      <a:pPr marL="0" marR="0" algn="ctr" rtl="1">
                        <a:spcBef>
                          <a:spcPts val="0"/>
                        </a:spcBef>
                        <a:spcAft>
                          <a:spcPts val="0"/>
                        </a:spcAft>
                      </a:pPr>
                      <a:r>
                        <a:rPr lang="ar-SA" sz="2000" kern="1200" dirty="0">
                          <a:solidFill>
                            <a:schemeClr val="dk1"/>
                          </a:solidFill>
                          <a:latin typeface="STC Light" pitchFamily="2" charset="-78"/>
                          <a:ea typeface="+mn-ea"/>
                          <a:cs typeface="STC Light" pitchFamily="2" charset="-78"/>
                        </a:rPr>
                        <a:t>تاريخ تقدير القيمة </a:t>
                      </a:r>
                      <a:endParaRPr lang="en-US" sz="2000" kern="1200" dirty="0">
                        <a:solidFill>
                          <a:schemeClr val="dk1"/>
                        </a:solidFill>
                        <a:latin typeface="STC Light" pitchFamily="2" charset="-78"/>
                        <a:ea typeface="+mn-ea"/>
                        <a:cs typeface="STC Light" pitchFamily="2" charset="-78"/>
                      </a:endParaRPr>
                    </a:p>
                  </a:txBody>
                  <a:tcPr marL="68580" marR="68580" marT="0" marB="0"/>
                </a:tc>
              </a:tr>
              <a:tr h="277385">
                <a:tc>
                  <a:txBody>
                    <a:bodyPr/>
                    <a:lstStyle/>
                    <a:p>
                      <a:pPr marL="0" marR="0" algn="r" rtl="0">
                        <a:lnSpc>
                          <a:spcPct val="107000"/>
                        </a:lnSpc>
                        <a:spcBef>
                          <a:spcPts val="0"/>
                        </a:spcBef>
                        <a:spcAft>
                          <a:spcPts val="0"/>
                        </a:spcAft>
                      </a:pPr>
                      <a:r>
                        <a:rPr lang="ar-SA" sz="2000" kern="1200" dirty="0">
                          <a:solidFill>
                            <a:schemeClr val="dk1"/>
                          </a:solidFill>
                          <a:latin typeface="STC Light" pitchFamily="2" charset="-78"/>
                          <a:ea typeface="+mn-ea"/>
                          <a:cs typeface="STC Light" pitchFamily="2" charset="-78"/>
                        </a:rPr>
                        <a:t> ريال سعودي</a:t>
                      </a:r>
                      <a:r>
                        <a:rPr lang="en-IN" sz="2000" kern="1200" dirty="0">
                          <a:solidFill>
                            <a:schemeClr val="dk1"/>
                          </a:solidFill>
                          <a:latin typeface="STC Light" pitchFamily="2" charset="-78"/>
                          <a:ea typeface="+mn-ea"/>
                          <a:cs typeface="STC Light" pitchFamily="2" charset="-78"/>
                        </a:rPr>
                        <a:t>9,280,000</a:t>
                      </a:r>
                      <a:endParaRPr lang="en-US" sz="2000" kern="1200" dirty="0">
                        <a:solidFill>
                          <a:schemeClr val="dk1"/>
                        </a:solidFill>
                        <a:latin typeface="STC Light" pitchFamily="2" charset="-78"/>
                        <a:ea typeface="+mn-ea"/>
                        <a:cs typeface="STC Light" pitchFamily="2" charset="-78"/>
                      </a:endParaRPr>
                    </a:p>
                  </a:txBody>
                  <a:tcPr marL="68580" marR="68580" marT="0" marB="0"/>
                </a:tc>
                <a:tc>
                  <a:txBody>
                    <a:bodyPr/>
                    <a:lstStyle/>
                    <a:p>
                      <a:pPr marL="0" marR="0" algn="ctr" rtl="1">
                        <a:spcBef>
                          <a:spcPts val="0"/>
                        </a:spcBef>
                        <a:spcAft>
                          <a:spcPts val="0"/>
                        </a:spcAft>
                      </a:pPr>
                      <a:r>
                        <a:rPr lang="ar-SA" sz="2000" kern="1200" dirty="0">
                          <a:solidFill>
                            <a:schemeClr val="dk1"/>
                          </a:solidFill>
                          <a:latin typeface="STC Light" pitchFamily="2" charset="-78"/>
                          <a:ea typeface="+mn-ea"/>
                          <a:cs typeface="STC Light" pitchFamily="2" charset="-78"/>
                        </a:rPr>
                        <a:t>القيمة المقدرة للعقار مع التقريب</a:t>
                      </a:r>
                      <a:endParaRPr lang="en-US" sz="2000" kern="1200" dirty="0">
                        <a:solidFill>
                          <a:schemeClr val="dk1"/>
                        </a:solidFill>
                        <a:latin typeface="STC Light" pitchFamily="2" charset="-78"/>
                        <a:ea typeface="+mn-ea"/>
                        <a:cs typeface="STC Light" pitchFamily="2" charset="-78"/>
                      </a:endParaRPr>
                    </a:p>
                  </a:txBody>
                  <a:tcPr marL="68580" marR="68580" marT="0" marB="0"/>
                </a:tc>
              </a:tr>
            </a:tbl>
          </a:graphicData>
        </a:graphic>
      </p:graphicFrame>
      <p:sp>
        <p:nvSpPr>
          <p:cNvPr id="10" name="TextBox 9"/>
          <p:cNvSpPr txBox="1"/>
          <p:nvPr/>
        </p:nvSpPr>
        <p:spPr>
          <a:xfrm>
            <a:off x="3599543" y="348343"/>
            <a:ext cx="4339771" cy="369332"/>
          </a:xfrm>
          <a:prstGeom prst="rect">
            <a:avLst/>
          </a:prstGeom>
          <a:noFill/>
        </p:spPr>
        <p:txBody>
          <a:bodyPr wrap="square" rtlCol="0">
            <a:spAutoFit/>
          </a:bodyPr>
          <a:lstStyle/>
          <a:p>
            <a:pPr algn="ctr" rtl="1"/>
            <a:r>
              <a:rPr lang="ar-EG" b="1" dirty="0" smtClean="0">
                <a:latin typeface="STC Light" pitchFamily="2" charset="-78"/>
                <a:cs typeface="STC Light" pitchFamily="2" charset="-78"/>
              </a:rPr>
              <a:t>جدول (1)</a:t>
            </a:r>
            <a:endParaRPr lang="en-US" b="1" dirty="0">
              <a:latin typeface="STC Light" pitchFamily="2" charset="-78"/>
              <a:cs typeface="STC Light" pitchFamily="2" charset="-78"/>
            </a:endParaRPr>
          </a:p>
        </p:txBody>
      </p:sp>
    </p:spTree>
    <p:extLst>
      <p:ext uri="{BB962C8B-B14F-4D97-AF65-F5344CB8AC3E}">
        <p14:creationId xmlns:p14="http://schemas.microsoft.com/office/powerpoint/2010/main" xmlns="" val="961730162"/>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par>
                                <p:cTn id="8" presetID="3" presetClass="entr" presetSubtype="1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linds(horizontal)">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C64C2A7-EC84-4D8C-9CA2-F6AE46F51FB6}"/>
              </a:ext>
            </a:extLst>
          </p:cNvPr>
          <p:cNvSpPr>
            <a:spLocks noGrp="1"/>
          </p:cNvSpPr>
          <p:nvPr>
            <p:ph type="title"/>
          </p:nvPr>
        </p:nvSpPr>
        <p:spPr>
          <a:xfrm>
            <a:off x="686710" y="792151"/>
            <a:ext cx="10515600" cy="940181"/>
          </a:xfrm>
        </p:spPr>
        <p:txBody>
          <a:bodyPr/>
          <a:lstStyle/>
          <a:p>
            <a:r>
              <a:rPr lang="ar-EG" sz="4400" dirty="0" smtClean="0">
                <a:latin typeface="STC Bold" pitchFamily="2" charset="-78"/>
                <a:cs typeface="STC Bold" pitchFamily="2" charset="-78"/>
              </a:rPr>
              <a:t>نطاق</a:t>
            </a:r>
            <a:r>
              <a:rPr lang="ar-EG" sz="6000" dirty="0" smtClean="0">
                <a:latin typeface="Adobe Arabic" pitchFamily="18" charset="-78"/>
                <a:cs typeface="Adobe Arabic" pitchFamily="18" charset="-78"/>
              </a:rPr>
              <a:t> </a:t>
            </a:r>
            <a:r>
              <a:rPr lang="ar-EG" sz="4400" dirty="0" smtClean="0">
                <a:latin typeface="STC Bold" pitchFamily="2" charset="-78"/>
                <a:cs typeface="STC Bold" pitchFamily="2" charset="-78"/>
              </a:rPr>
              <a:t>العمل</a:t>
            </a:r>
            <a:endParaRPr lang="en-US" sz="4400" dirty="0">
              <a:latin typeface="STC Bold" pitchFamily="2" charset="-78"/>
              <a:cs typeface="STC Bold" pitchFamily="2" charset="-78"/>
            </a:endParaRPr>
          </a:p>
        </p:txBody>
      </p:sp>
      <p:pic>
        <p:nvPicPr>
          <p:cNvPr id="11" name="Picture Placeholder 10" descr="city skyline">
            <a:extLst>
              <a:ext uri="{FF2B5EF4-FFF2-40B4-BE49-F238E27FC236}">
                <a16:creationId xmlns:a16="http://schemas.microsoft.com/office/drawing/2014/main" xmlns="" id="{9D82A855-CCB0-4075-B5EE-5CC6FD176DB4}"/>
              </a:ext>
            </a:extLst>
          </p:cNvPr>
          <p:cNvPicPr>
            <a:picLocks noGrp="1" noChangeAspect="1"/>
          </p:cNvPicPr>
          <p:nvPr>
            <p:ph type="pic" sz="quarter" idx="13"/>
          </p:nvPr>
        </p:nvPicPr>
        <p:blipFill>
          <a:blip r:embed="rId3" cstate="print">
            <a:extLst>
              <a:ext uri="{28A0092B-C50C-407E-A947-70E740481C1C}">
                <a14:useLocalDpi xmlns:a14="http://schemas.microsoft.com/office/drawing/2010/main" xmlns=""/>
              </a:ext>
            </a:extLst>
          </a:blip>
          <a:srcRect/>
          <a:stretch>
            <a:fillRect/>
          </a:stretch>
        </p:blipFill>
        <p:spPr/>
      </p:pic>
      <p:sp>
        <p:nvSpPr>
          <p:cNvPr id="4" name="Slide Number Placeholder 3">
            <a:extLst>
              <a:ext uri="{FF2B5EF4-FFF2-40B4-BE49-F238E27FC236}">
                <a16:creationId xmlns:a16="http://schemas.microsoft.com/office/drawing/2014/main" xmlns="" id="{D66E959E-B23F-467A-9B6E-30F9EE969EC2}"/>
              </a:ext>
            </a:extLst>
          </p:cNvPr>
          <p:cNvSpPr>
            <a:spLocks noGrp="1"/>
          </p:cNvSpPr>
          <p:nvPr>
            <p:ph type="sldNum" sz="quarter" idx="12"/>
          </p:nvPr>
        </p:nvSpPr>
        <p:spPr/>
        <p:txBody>
          <a:bodyPr/>
          <a:lstStyle/>
          <a:p>
            <a:fld id="{9EC71654-96A5-4280-94F3-931C61A9F92C}" type="slidenum">
              <a:rPr lang="en-US" smtClean="0"/>
              <a:pPr/>
              <a:t>6</a:t>
            </a:fld>
            <a:endParaRPr lang="en-US" dirty="0"/>
          </a:p>
        </p:txBody>
      </p:sp>
    </p:spTree>
    <p:extLst>
      <p:ext uri="{BB962C8B-B14F-4D97-AF65-F5344CB8AC3E}">
        <p14:creationId xmlns:p14="http://schemas.microsoft.com/office/powerpoint/2010/main" xmlns="" val="3187533055"/>
      </p:ext>
    </p:extLst>
  </p:cSld>
  <p:clrMapOvr>
    <a:masterClrMapping/>
  </p:clrMapOvr>
  <p:transition spd="med">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xmlns="" id="{25CE6D5A-A5C0-4B12-A26A-691D5743FA5C}"/>
              </a:ext>
            </a:extLst>
          </p:cNvPr>
          <p:cNvSpPr/>
          <p:nvPr/>
        </p:nvSpPr>
        <p:spPr>
          <a:xfrm>
            <a:off x="7518399" y="864414"/>
            <a:ext cx="3701155" cy="10064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4" name="Slide Number Placeholder 3">
            <a:extLst>
              <a:ext uri="{FF2B5EF4-FFF2-40B4-BE49-F238E27FC236}">
                <a16:creationId xmlns:a16="http://schemas.microsoft.com/office/drawing/2014/main" xmlns="" id="{CA1C0347-C2C9-46A2-B7A6-9653B525F7DD}"/>
              </a:ext>
            </a:extLst>
          </p:cNvPr>
          <p:cNvSpPr>
            <a:spLocks noGrp="1"/>
          </p:cNvSpPr>
          <p:nvPr>
            <p:ph type="sldNum" sz="quarter" idx="12"/>
          </p:nvPr>
        </p:nvSpPr>
        <p:spPr/>
        <p:txBody>
          <a:bodyPr/>
          <a:lstStyle/>
          <a:p>
            <a:fld id="{9EC71654-96A5-4280-94F3-931C61A9F92C}" type="slidenum">
              <a:rPr lang="en-US" smtClean="0"/>
              <a:pPr/>
              <a:t>7</a:t>
            </a:fld>
            <a:endParaRPr lang="en-US" dirty="0"/>
          </a:p>
        </p:txBody>
      </p:sp>
      <p:sp>
        <p:nvSpPr>
          <p:cNvPr id="11" name="TextBox 10"/>
          <p:cNvSpPr txBox="1"/>
          <p:nvPr/>
        </p:nvSpPr>
        <p:spPr>
          <a:xfrm>
            <a:off x="10856686" y="1045028"/>
            <a:ext cx="551543" cy="584775"/>
          </a:xfrm>
          <a:prstGeom prst="rect">
            <a:avLst/>
          </a:prstGeom>
          <a:noFill/>
        </p:spPr>
        <p:txBody>
          <a:bodyPr wrap="square" rtlCol="0">
            <a:spAutoFit/>
          </a:bodyPr>
          <a:lstStyle/>
          <a:p>
            <a:pPr algn="ctr"/>
            <a:r>
              <a:rPr lang="ar-EG" sz="3200" dirty="0" smtClean="0">
                <a:solidFill>
                  <a:schemeClr val="bg1"/>
                </a:solidFill>
              </a:rPr>
              <a:t>1</a:t>
            </a:r>
            <a:endParaRPr lang="en-US" sz="3200" dirty="0">
              <a:solidFill>
                <a:schemeClr val="bg1"/>
              </a:solidFill>
            </a:endParaRPr>
          </a:p>
        </p:txBody>
      </p:sp>
      <p:sp>
        <p:nvSpPr>
          <p:cNvPr id="12" name="TextBox 11"/>
          <p:cNvSpPr txBox="1"/>
          <p:nvPr/>
        </p:nvSpPr>
        <p:spPr>
          <a:xfrm>
            <a:off x="7605476" y="1030512"/>
            <a:ext cx="3280228" cy="523220"/>
          </a:xfrm>
          <a:prstGeom prst="rect">
            <a:avLst/>
          </a:prstGeom>
          <a:noFill/>
        </p:spPr>
        <p:txBody>
          <a:bodyPr wrap="square" rtlCol="0">
            <a:spAutoFit/>
          </a:bodyPr>
          <a:lstStyle/>
          <a:p>
            <a:pPr algn="ctr"/>
            <a:r>
              <a:rPr lang="ar-EG" sz="2800" b="1" dirty="0" smtClean="0">
                <a:latin typeface="STC Bold" pitchFamily="2" charset="-78"/>
                <a:cs typeface="STC Bold" pitchFamily="2" charset="-78"/>
              </a:rPr>
              <a:t>الشروط المرجعية</a:t>
            </a:r>
            <a:endParaRPr lang="en-US" sz="2800" b="1" dirty="0">
              <a:latin typeface="STC Bold" pitchFamily="2" charset="-78"/>
              <a:cs typeface="STC Bold" pitchFamily="2" charset="-78"/>
            </a:endParaRPr>
          </a:p>
        </p:txBody>
      </p:sp>
      <p:sp>
        <p:nvSpPr>
          <p:cNvPr id="13" name="TextBox 12"/>
          <p:cNvSpPr txBox="1"/>
          <p:nvPr/>
        </p:nvSpPr>
        <p:spPr>
          <a:xfrm>
            <a:off x="1944914" y="2235203"/>
            <a:ext cx="9173029" cy="523220"/>
          </a:xfrm>
          <a:prstGeom prst="rect">
            <a:avLst/>
          </a:prstGeom>
          <a:noFill/>
        </p:spPr>
        <p:txBody>
          <a:bodyPr wrap="square" rtlCol="0">
            <a:spAutoFit/>
          </a:bodyPr>
          <a:lstStyle/>
          <a:p>
            <a:pPr algn="r" rtl="1"/>
            <a:r>
              <a:rPr lang="ar-SA" sz="2800" dirty="0" smtClean="0">
                <a:latin typeface="STC Light" pitchFamily="2" charset="-78"/>
                <a:cs typeface="STC Light" pitchFamily="2" charset="-78"/>
              </a:rPr>
              <a:t>أعد هذا التقرير بهدف انجاز المشروع التكميلي للمنهج التدريبي 113</a:t>
            </a:r>
            <a:r>
              <a:rPr lang="ar-EG" sz="2800" dirty="0" smtClean="0">
                <a:latin typeface="STC Light" pitchFamily="2" charset="-78"/>
                <a:cs typeface="STC Light" pitchFamily="2" charset="-78"/>
              </a:rPr>
              <a:t>.</a:t>
            </a:r>
            <a:endParaRPr lang="en-US" sz="2800" dirty="0">
              <a:latin typeface="STC Light" pitchFamily="2" charset="-78"/>
              <a:cs typeface="STC Light" pitchFamily="2" charset="-78"/>
            </a:endParaRPr>
          </a:p>
        </p:txBody>
      </p:sp>
      <p:sp>
        <p:nvSpPr>
          <p:cNvPr id="14" name="Rectangle 13">
            <a:extLst>
              <a:ext uri="{FF2B5EF4-FFF2-40B4-BE49-F238E27FC236}">
                <a16:creationId xmlns:a16="http://schemas.microsoft.com/office/drawing/2014/main" xmlns="" id="{25CE6D5A-A5C0-4B12-A26A-691D5743FA5C}"/>
              </a:ext>
            </a:extLst>
          </p:cNvPr>
          <p:cNvSpPr/>
          <p:nvPr/>
        </p:nvSpPr>
        <p:spPr>
          <a:xfrm>
            <a:off x="6589487" y="3651102"/>
            <a:ext cx="4630068" cy="10064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Oval 14">
            <a:extLst>
              <a:ext uri="{FF2B5EF4-FFF2-40B4-BE49-F238E27FC236}">
                <a16:creationId xmlns:a16="http://schemas.microsoft.com/office/drawing/2014/main" xmlns="" id="{919C8692-230B-D543-A7F7-4FD61B04D1C6}"/>
              </a:ext>
            </a:extLst>
          </p:cNvPr>
          <p:cNvSpPr>
            <a:spLocks noChangeAspect="1"/>
          </p:cNvSpPr>
          <p:nvPr/>
        </p:nvSpPr>
        <p:spPr>
          <a:xfrm>
            <a:off x="10566411" y="3583520"/>
            <a:ext cx="1088571" cy="1088571"/>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TextBox 15"/>
          <p:cNvSpPr txBox="1"/>
          <p:nvPr/>
        </p:nvSpPr>
        <p:spPr>
          <a:xfrm>
            <a:off x="10849432" y="3838976"/>
            <a:ext cx="551543" cy="584775"/>
          </a:xfrm>
          <a:prstGeom prst="rect">
            <a:avLst/>
          </a:prstGeom>
          <a:noFill/>
        </p:spPr>
        <p:txBody>
          <a:bodyPr wrap="square" rtlCol="0">
            <a:spAutoFit/>
          </a:bodyPr>
          <a:lstStyle/>
          <a:p>
            <a:pPr algn="ctr"/>
            <a:r>
              <a:rPr lang="ar-EG" sz="3200" dirty="0" smtClean="0">
                <a:solidFill>
                  <a:schemeClr val="bg1"/>
                </a:solidFill>
                <a:latin typeface="STC Bold" pitchFamily="2" charset="-78"/>
                <a:cs typeface="STC Bold" pitchFamily="2" charset="-78"/>
              </a:rPr>
              <a:t>2</a:t>
            </a:r>
            <a:endParaRPr lang="en-US" sz="3200" dirty="0">
              <a:solidFill>
                <a:schemeClr val="bg1"/>
              </a:solidFill>
              <a:latin typeface="STC Bold" pitchFamily="2" charset="-78"/>
              <a:cs typeface="STC Bold" pitchFamily="2" charset="-78"/>
            </a:endParaRPr>
          </a:p>
        </p:txBody>
      </p:sp>
      <p:sp>
        <p:nvSpPr>
          <p:cNvPr id="17" name="TextBox 16"/>
          <p:cNvSpPr txBox="1"/>
          <p:nvPr/>
        </p:nvSpPr>
        <p:spPr>
          <a:xfrm>
            <a:off x="7039426" y="3902528"/>
            <a:ext cx="3483429" cy="461665"/>
          </a:xfrm>
          <a:prstGeom prst="rect">
            <a:avLst/>
          </a:prstGeom>
          <a:noFill/>
        </p:spPr>
        <p:txBody>
          <a:bodyPr wrap="square" rtlCol="0">
            <a:spAutoFit/>
          </a:bodyPr>
          <a:lstStyle/>
          <a:p>
            <a:pPr algn="ctr"/>
            <a:r>
              <a:rPr lang="ar-SA" sz="2400" b="1" dirty="0" smtClean="0">
                <a:latin typeface="STC Bold" pitchFamily="2" charset="-78"/>
                <a:cs typeface="STC Bold" pitchFamily="2" charset="-78"/>
              </a:rPr>
              <a:t>موقع العقار محل التقييم</a:t>
            </a:r>
            <a:endParaRPr lang="en-US" sz="2400" b="1" dirty="0" smtClean="0">
              <a:latin typeface="STC Bold" pitchFamily="2" charset="-78"/>
              <a:cs typeface="STC Bold" pitchFamily="2" charset="-78"/>
            </a:endParaRPr>
          </a:p>
        </p:txBody>
      </p:sp>
      <p:sp>
        <p:nvSpPr>
          <p:cNvPr id="18" name="TextBox 17"/>
          <p:cNvSpPr txBox="1"/>
          <p:nvPr/>
        </p:nvSpPr>
        <p:spPr>
          <a:xfrm>
            <a:off x="1161139" y="4963891"/>
            <a:ext cx="9985829" cy="954107"/>
          </a:xfrm>
          <a:prstGeom prst="rect">
            <a:avLst/>
          </a:prstGeom>
          <a:noFill/>
        </p:spPr>
        <p:txBody>
          <a:bodyPr wrap="square" rtlCol="0">
            <a:spAutoFit/>
          </a:bodyPr>
          <a:lstStyle/>
          <a:p>
            <a:pPr algn="r" rtl="1"/>
            <a:r>
              <a:rPr lang="ar-SA" sz="2800" dirty="0" smtClean="0">
                <a:latin typeface="STC Light" pitchFamily="2" charset="-78"/>
                <a:cs typeface="STC Light" pitchFamily="2" charset="-78"/>
              </a:rPr>
              <a:t>يقع العقار في حي الربوة بالرياض على تقاطع طرق هام، شارع الأمير متعب بن عبد العزيز وشارع أبي ذر الغفاري</a:t>
            </a:r>
            <a:r>
              <a:rPr lang="en-US" sz="2800" dirty="0" smtClean="0">
                <a:latin typeface="STC Light" pitchFamily="2" charset="-78"/>
                <a:cs typeface="STC Light" pitchFamily="2" charset="-78"/>
              </a:rPr>
              <a:t>.</a:t>
            </a:r>
            <a:endParaRPr lang="en-US" sz="2800" dirty="0">
              <a:latin typeface="STC Light" pitchFamily="2" charset="-78"/>
              <a:cs typeface="STC Light" pitchFamily="2" charset="-78"/>
            </a:endParaRPr>
          </a:p>
        </p:txBody>
      </p:sp>
      <p:sp>
        <p:nvSpPr>
          <p:cNvPr id="21" name="Oval 20">
            <a:extLst>
              <a:ext uri="{FF2B5EF4-FFF2-40B4-BE49-F238E27FC236}">
                <a16:creationId xmlns:a16="http://schemas.microsoft.com/office/drawing/2014/main" xmlns="" id="{919C8692-230B-D543-A7F7-4FD61B04D1C6}"/>
              </a:ext>
            </a:extLst>
          </p:cNvPr>
          <p:cNvSpPr>
            <a:spLocks noChangeAspect="1"/>
          </p:cNvSpPr>
          <p:nvPr/>
        </p:nvSpPr>
        <p:spPr>
          <a:xfrm>
            <a:off x="10566411" y="796832"/>
            <a:ext cx="1088571" cy="1088571"/>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2" name="TextBox 21"/>
          <p:cNvSpPr txBox="1"/>
          <p:nvPr/>
        </p:nvSpPr>
        <p:spPr>
          <a:xfrm>
            <a:off x="10856686" y="1030514"/>
            <a:ext cx="551543" cy="584775"/>
          </a:xfrm>
          <a:prstGeom prst="rect">
            <a:avLst/>
          </a:prstGeom>
          <a:noFill/>
        </p:spPr>
        <p:txBody>
          <a:bodyPr wrap="square" rtlCol="0">
            <a:spAutoFit/>
          </a:bodyPr>
          <a:lstStyle/>
          <a:p>
            <a:pPr algn="ctr"/>
            <a:r>
              <a:rPr lang="ar-EG" sz="3200" dirty="0" smtClean="0">
                <a:solidFill>
                  <a:schemeClr val="bg1"/>
                </a:solidFill>
                <a:latin typeface="STC Bold" pitchFamily="2" charset="-78"/>
                <a:cs typeface="STC Bold" pitchFamily="2" charset="-78"/>
              </a:rPr>
              <a:t>1</a:t>
            </a:r>
            <a:endParaRPr lang="en-US" sz="3200" dirty="0">
              <a:solidFill>
                <a:schemeClr val="bg1"/>
              </a:solidFill>
              <a:latin typeface="STC Bold" pitchFamily="2" charset="-78"/>
              <a:cs typeface="STC Bold" pitchFamily="2" charset="-78"/>
            </a:endParaRPr>
          </a:p>
        </p:txBody>
      </p:sp>
    </p:spTree>
    <p:extLst>
      <p:ext uri="{BB962C8B-B14F-4D97-AF65-F5344CB8AC3E}">
        <p14:creationId xmlns:p14="http://schemas.microsoft.com/office/powerpoint/2010/main" xmlns="" val="269403648"/>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linds(horizontal)">
                                      <p:cBhvr>
                                        <p:cTn id="7" dur="500"/>
                                        <p:tgtEl>
                                          <p:spTgt spid="2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linds(horizontal)">
                                      <p:cBhvr>
                                        <p:cTn id="10" dur="500"/>
                                        <p:tgtEl>
                                          <p:spTgt spid="11"/>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linds(horizontal)">
                                      <p:cBhvr>
                                        <p:cTn id="13" dur="500"/>
                                        <p:tgtEl>
                                          <p:spTgt spid="12"/>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blinds(horizontal)">
                                      <p:cBhvr>
                                        <p:cTn id="16" dur="500"/>
                                        <p:tgtEl>
                                          <p:spTgt spid="13"/>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blinds(horizontal)">
                                      <p:cBhvr>
                                        <p:cTn id="19" dur="500"/>
                                        <p:tgtEl>
                                          <p:spTgt spid="21"/>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blinds(horizontal)">
                                      <p:cBhvr>
                                        <p:cTn id="22" dur="500"/>
                                        <p:tgtEl>
                                          <p:spTgt spid="2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linds(horizontal)">
                                      <p:cBhvr>
                                        <p:cTn id="27" dur="500"/>
                                        <p:tgtEl>
                                          <p:spTgt spid="14"/>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blinds(horizontal)">
                                      <p:cBhvr>
                                        <p:cTn id="30" dur="500"/>
                                        <p:tgtEl>
                                          <p:spTgt spid="15"/>
                                        </p:tgtEl>
                                      </p:cBhvr>
                                    </p:animEffect>
                                  </p:childTnLst>
                                </p:cTn>
                              </p:par>
                              <p:par>
                                <p:cTn id="31" presetID="3" presetClass="entr" presetSubtype="10"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blinds(horizontal)">
                                      <p:cBhvr>
                                        <p:cTn id="33" dur="500"/>
                                        <p:tgtEl>
                                          <p:spTgt spid="16"/>
                                        </p:tgtEl>
                                      </p:cBhvr>
                                    </p:animEffect>
                                  </p:childTnLst>
                                </p:cTn>
                              </p:par>
                              <p:par>
                                <p:cTn id="34" presetID="3" presetClass="entr" presetSubtype="10" fill="hold" grpId="0" nodeType="with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blinds(horizontal)">
                                      <p:cBhvr>
                                        <p:cTn id="36" dur="500"/>
                                        <p:tgtEl>
                                          <p:spTgt spid="17"/>
                                        </p:tgtEl>
                                      </p:cBhvr>
                                    </p:animEffect>
                                  </p:childTnLst>
                                </p:cTn>
                              </p:par>
                              <p:par>
                                <p:cTn id="37" presetID="3" presetClass="entr" presetSubtype="10"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blinds(horizontal)">
                                      <p:cBhvr>
                                        <p:cTn id="3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1" grpId="0"/>
      <p:bldP spid="12" grpId="0"/>
      <p:bldP spid="13" grpId="0"/>
      <p:bldP spid="14" grpId="0" animBg="1"/>
      <p:bldP spid="15" grpId="0" animBg="1"/>
      <p:bldP spid="16" grpId="0"/>
      <p:bldP spid="17" grpId="0"/>
      <p:bldP spid="18" grpId="0"/>
      <p:bldP spid="21" grpId="0" animBg="1"/>
      <p:bldP spid="2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25CE6D5A-A5C0-4B12-A26A-691D5743FA5C}"/>
              </a:ext>
            </a:extLst>
          </p:cNvPr>
          <p:cNvSpPr/>
          <p:nvPr/>
        </p:nvSpPr>
        <p:spPr>
          <a:xfrm>
            <a:off x="7518399" y="864414"/>
            <a:ext cx="3701155" cy="10064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0" name="Oval 19">
            <a:extLst>
              <a:ext uri="{FF2B5EF4-FFF2-40B4-BE49-F238E27FC236}">
                <a16:creationId xmlns:a16="http://schemas.microsoft.com/office/drawing/2014/main" xmlns="" id="{919C8692-230B-D543-A7F7-4FD61B04D1C6}"/>
              </a:ext>
            </a:extLst>
          </p:cNvPr>
          <p:cNvSpPr>
            <a:spLocks noChangeAspect="1"/>
          </p:cNvSpPr>
          <p:nvPr/>
        </p:nvSpPr>
        <p:spPr>
          <a:xfrm>
            <a:off x="10566411" y="796832"/>
            <a:ext cx="1088571" cy="1088571"/>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4" name="Slide Number Placeholder 3">
            <a:extLst>
              <a:ext uri="{FF2B5EF4-FFF2-40B4-BE49-F238E27FC236}">
                <a16:creationId xmlns:a16="http://schemas.microsoft.com/office/drawing/2014/main" xmlns="" id="{CA1C0347-C2C9-46A2-B7A6-9653B525F7DD}"/>
              </a:ext>
            </a:extLst>
          </p:cNvPr>
          <p:cNvSpPr>
            <a:spLocks noGrp="1"/>
          </p:cNvSpPr>
          <p:nvPr>
            <p:ph type="sldNum" sz="quarter" idx="12"/>
          </p:nvPr>
        </p:nvSpPr>
        <p:spPr/>
        <p:txBody>
          <a:bodyPr/>
          <a:lstStyle/>
          <a:p>
            <a:fld id="{9EC71654-96A5-4280-94F3-931C61A9F92C}" type="slidenum">
              <a:rPr lang="en-US" smtClean="0"/>
              <a:pPr/>
              <a:t>8</a:t>
            </a:fld>
            <a:endParaRPr lang="en-US" dirty="0"/>
          </a:p>
        </p:txBody>
      </p:sp>
      <p:sp>
        <p:nvSpPr>
          <p:cNvPr id="11" name="TextBox 10"/>
          <p:cNvSpPr txBox="1"/>
          <p:nvPr/>
        </p:nvSpPr>
        <p:spPr>
          <a:xfrm>
            <a:off x="10856686" y="1030514"/>
            <a:ext cx="551543" cy="584775"/>
          </a:xfrm>
          <a:prstGeom prst="rect">
            <a:avLst/>
          </a:prstGeom>
          <a:noFill/>
        </p:spPr>
        <p:txBody>
          <a:bodyPr wrap="square" rtlCol="0">
            <a:spAutoFit/>
          </a:bodyPr>
          <a:lstStyle/>
          <a:p>
            <a:pPr algn="ctr"/>
            <a:r>
              <a:rPr lang="ar-EG" sz="3200" dirty="0" smtClean="0">
                <a:solidFill>
                  <a:schemeClr val="bg1"/>
                </a:solidFill>
              </a:rPr>
              <a:t>3</a:t>
            </a:r>
            <a:endParaRPr lang="en-US" sz="3200" dirty="0">
              <a:solidFill>
                <a:schemeClr val="bg1"/>
              </a:solidFill>
            </a:endParaRPr>
          </a:p>
        </p:txBody>
      </p:sp>
      <p:sp>
        <p:nvSpPr>
          <p:cNvPr id="12" name="TextBox 11"/>
          <p:cNvSpPr txBox="1"/>
          <p:nvPr/>
        </p:nvSpPr>
        <p:spPr>
          <a:xfrm>
            <a:off x="7491176" y="1104898"/>
            <a:ext cx="3280228" cy="523220"/>
          </a:xfrm>
          <a:prstGeom prst="rect">
            <a:avLst/>
          </a:prstGeom>
          <a:noFill/>
        </p:spPr>
        <p:txBody>
          <a:bodyPr wrap="square" rtlCol="0">
            <a:spAutoFit/>
          </a:bodyPr>
          <a:lstStyle/>
          <a:p>
            <a:pPr algn="ctr"/>
            <a:r>
              <a:rPr lang="ar-EG" sz="2800" b="1" dirty="0" smtClean="0">
                <a:latin typeface="STC Bold" pitchFamily="2" charset="-78"/>
                <a:cs typeface="STC Bold" pitchFamily="2" charset="-78"/>
              </a:rPr>
              <a:t>الغرض من التقييم</a:t>
            </a:r>
            <a:endParaRPr lang="en-US" sz="2800" b="1" dirty="0">
              <a:latin typeface="STC Bold" pitchFamily="2" charset="-78"/>
              <a:cs typeface="STC Bold" pitchFamily="2" charset="-78"/>
            </a:endParaRPr>
          </a:p>
        </p:txBody>
      </p:sp>
      <p:sp>
        <p:nvSpPr>
          <p:cNvPr id="13" name="TextBox 12"/>
          <p:cNvSpPr txBox="1"/>
          <p:nvPr/>
        </p:nvSpPr>
        <p:spPr>
          <a:xfrm>
            <a:off x="1944914" y="2119091"/>
            <a:ext cx="9173029" cy="523220"/>
          </a:xfrm>
          <a:prstGeom prst="rect">
            <a:avLst/>
          </a:prstGeom>
          <a:noFill/>
        </p:spPr>
        <p:txBody>
          <a:bodyPr wrap="square" rtlCol="0">
            <a:spAutoFit/>
          </a:bodyPr>
          <a:lstStyle/>
          <a:p>
            <a:pPr algn="just" rtl="1"/>
            <a:r>
              <a:rPr lang="ar-SA" sz="2800" dirty="0" smtClean="0">
                <a:latin typeface="STC Light" pitchFamily="2" charset="-78"/>
                <a:cs typeface="STC Light" pitchFamily="2" charset="-78"/>
              </a:rPr>
              <a:t>تقدير القيمة السوقية للعقار محل التقييم لأغراض محاسبية (تدريبية).</a:t>
            </a:r>
            <a:endParaRPr lang="en-US" sz="2800" dirty="0">
              <a:latin typeface="STC Light" pitchFamily="2" charset="-78"/>
              <a:cs typeface="STC Light" pitchFamily="2" charset="-78"/>
            </a:endParaRPr>
          </a:p>
        </p:txBody>
      </p:sp>
      <p:sp>
        <p:nvSpPr>
          <p:cNvPr id="14" name="Rectangle 13">
            <a:extLst>
              <a:ext uri="{FF2B5EF4-FFF2-40B4-BE49-F238E27FC236}">
                <a16:creationId xmlns:a16="http://schemas.microsoft.com/office/drawing/2014/main" xmlns="" id="{25CE6D5A-A5C0-4B12-A26A-691D5743FA5C}"/>
              </a:ext>
            </a:extLst>
          </p:cNvPr>
          <p:cNvSpPr/>
          <p:nvPr/>
        </p:nvSpPr>
        <p:spPr>
          <a:xfrm>
            <a:off x="7881257" y="2954430"/>
            <a:ext cx="3338298" cy="10064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Oval 14">
            <a:extLst>
              <a:ext uri="{FF2B5EF4-FFF2-40B4-BE49-F238E27FC236}">
                <a16:creationId xmlns:a16="http://schemas.microsoft.com/office/drawing/2014/main" xmlns="" id="{919C8692-230B-D543-A7F7-4FD61B04D1C6}"/>
              </a:ext>
            </a:extLst>
          </p:cNvPr>
          <p:cNvSpPr>
            <a:spLocks noChangeAspect="1"/>
          </p:cNvSpPr>
          <p:nvPr/>
        </p:nvSpPr>
        <p:spPr>
          <a:xfrm>
            <a:off x="10566411" y="2872334"/>
            <a:ext cx="1088571" cy="1088571"/>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TextBox 15"/>
          <p:cNvSpPr txBox="1"/>
          <p:nvPr/>
        </p:nvSpPr>
        <p:spPr>
          <a:xfrm>
            <a:off x="10849432" y="3142304"/>
            <a:ext cx="551543" cy="584775"/>
          </a:xfrm>
          <a:prstGeom prst="rect">
            <a:avLst/>
          </a:prstGeom>
          <a:noFill/>
        </p:spPr>
        <p:txBody>
          <a:bodyPr wrap="square" rtlCol="0">
            <a:spAutoFit/>
          </a:bodyPr>
          <a:lstStyle/>
          <a:p>
            <a:pPr algn="ctr"/>
            <a:r>
              <a:rPr lang="ar-EG" sz="3200" dirty="0" smtClean="0">
                <a:solidFill>
                  <a:schemeClr val="bg1"/>
                </a:solidFill>
              </a:rPr>
              <a:t>4</a:t>
            </a:r>
            <a:endParaRPr lang="en-US" sz="3200" dirty="0">
              <a:solidFill>
                <a:schemeClr val="bg1"/>
              </a:solidFill>
            </a:endParaRPr>
          </a:p>
        </p:txBody>
      </p:sp>
      <p:sp>
        <p:nvSpPr>
          <p:cNvPr id="17" name="TextBox 16"/>
          <p:cNvSpPr txBox="1"/>
          <p:nvPr/>
        </p:nvSpPr>
        <p:spPr>
          <a:xfrm>
            <a:off x="8333018" y="3198598"/>
            <a:ext cx="2046510" cy="523220"/>
          </a:xfrm>
          <a:prstGeom prst="rect">
            <a:avLst/>
          </a:prstGeom>
          <a:noFill/>
        </p:spPr>
        <p:txBody>
          <a:bodyPr wrap="square" rtlCol="0">
            <a:spAutoFit/>
          </a:bodyPr>
          <a:lstStyle/>
          <a:p>
            <a:pPr algn="ctr" rtl="1"/>
            <a:r>
              <a:rPr lang="ar-EG" sz="2800" b="1" dirty="0" smtClean="0">
                <a:latin typeface="STC Bold" pitchFamily="2" charset="-78"/>
                <a:cs typeface="STC Bold" pitchFamily="2" charset="-78"/>
              </a:rPr>
              <a:t>أساس القيمة</a:t>
            </a:r>
            <a:endParaRPr lang="en-US" sz="2800" b="1" dirty="0" smtClean="0">
              <a:latin typeface="STC Bold" pitchFamily="2" charset="-78"/>
              <a:cs typeface="STC Bold" pitchFamily="2" charset="-78"/>
            </a:endParaRPr>
          </a:p>
        </p:txBody>
      </p:sp>
      <p:sp>
        <p:nvSpPr>
          <p:cNvPr id="18" name="TextBox 17"/>
          <p:cNvSpPr txBox="1"/>
          <p:nvPr/>
        </p:nvSpPr>
        <p:spPr>
          <a:xfrm>
            <a:off x="1161139" y="4049509"/>
            <a:ext cx="9985829" cy="2246769"/>
          </a:xfrm>
          <a:prstGeom prst="rect">
            <a:avLst/>
          </a:prstGeom>
          <a:noFill/>
        </p:spPr>
        <p:txBody>
          <a:bodyPr wrap="square" rtlCol="0">
            <a:spAutoFit/>
          </a:bodyPr>
          <a:lstStyle/>
          <a:p>
            <a:pPr algn="just" rtl="1"/>
            <a:r>
              <a:rPr lang="ar-SA" sz="2800" dirty="0" smtClean="0">
                <a:latin typeface="STC Light" pitchFamily="2" charset="-78"/>
                <a:cs typeface="STC Light" pitchFamily="2" charset="-78"/>
              </a:rPr>
              <a:t>القيمة السوقية وفق المعيار 104 الفقرة 3 من معايير التقييم الدولية هي: المبل</a:t>
            </a:r>
            <a:r>
              <a:rPr lang="ar-EG" sz="2800" dirty="0" smtClean="0">
                <a:latin typeface="STC Light" pitchFamily="2" charset="-78"/>
                <a:cs typeface="STC Light" pitchFamily="2" charset="-78"/>
              </a:rPr>
              <a:t>غ</a:t>
            </a:r>
            <a:r>
              <a:rPr lang="ar-SA" sz="2800" dirty="0" smtClean="0">
                <a:latin typeface="STC Light" pitchFamily="2" charset="-78"/>
                <a:cs typeface="STC Light" pitchFamily="2" charset="-78"/>
              </a:rPr>
              <a:t> المقدر الذي ينبغي على أساسه مبادلة الأصول أو الالتزامات في تاريخ التقييم بين مشتر راغب وبائع راغب في إطار معاملة على أساس محايد بعد تسويق مناسب حيث بتصرف كل طرف من الأطراف بمعرفة وحكمة دون قسر أو إجبار</a:t>
            </a:r>
            <a:r>
              <a:rPr lang="ar-EG" sz="2800" dirty="0" smtClean="0">
                <a:latin typeface="STC Light" pitchFamily="2" charset="-78"/>
                <a:cs typeface="STC Light" pitchFamily="2" charset="-78"/>
              </a:rPr>
              <a:t>.</a:t>
            </a:r>
            <a:endParaRPr lang="en-US" sz="2800" dirty="0">
              <a:latin typeface="STC Light" pitchFamily="2" charset="-78"/>
              <a:cs typeface="STC Light" pitchFamily="2" charset="-78"/>
            </a:endParaRPr>
          </a:p>
        </p:txBody>
      </p:sp>
    </p:spTree>
    <p:extLst>
      <p:ext uri="{BB962C8B-B14F-4D97-AF65-F5344CB8AC3E}">
        <p14:creationId xmlns:p14="http://schemas.microsoft.com/office/powerpoint/2010/main" xmlns="" val="269403648"/>
      </p:ext>
    </p:extLst>
  </p:cSld>
  <p:clrMapOvr>
    <a:overrideClrMapping bg1="lt1" tx1="dk1" bg2="lt2" tx2="dk2" accent1="accent1" accent2="accent2" accent3="accent3" accent4="accent4" accent5="accent5" accent6="accent6" hlink="hlink" folHlink="folHlink"/>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horizontal)">
                                      <p:cBhvr>
                                        <p:cTn id="7" dur="500"/>
                                        <p:tgtEl>
                                          <p:spTgt spid="19"/>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blinds(horizontal)">
                                      <p:cBhvr>
                                        <p:cTn id="10" dur="500"/>
                                        <p:tgtEl>
                                          <p:spTgt spid="20"/>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linds(horizontal)">
                                      <p:cBhvr>
                                        <p:cTn id="13" dur="500"/>
                                        <p:tgtEl>
                                          <p:spTgt spid="11"/>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linds(horizontal)">
                                      <p:cBhvr>
                                        <p:cTn id="16" dur="500"/>
                                        <p:tgtEl>
                                          <p:spTgt spid="12"/>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linds(horizontal)">
                                      <p:cBhvr>
                                        <p:cTn id="19" dur="500"/>
                                        <p:tgtEl>
                                          <p:spTgt spid="13"/>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blinds(horizontal)">
                                      <p:cBhvr>
                                        <p:cTn id="24" dur="500"/>
                                        <p:tgtEl>
                                          <p:spTgt spid="14"/>
                                        </p:tgtEl>
                                      </p:cBhvr>
                                    </p:animEffect>
                                  </p:childTnLst>
                                </p:cTn>
                              </p:par>
                              <p:par>
                                <p:cTn id="25" presetID="3" presetClass="entr" presetSubtype="10"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blinds(horizontal)">
                                      <p:cBhvr>
                                        <p:cTn id="27" dur="500"/>
                                        <p:tgtEl>
                                          <p:spTgt spid="16"/>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blinds(horizontal)">
                                      <p:cBhvr>
                                        <p:cTn id="30" dur="500"/>
                                        <p:tgtEl>
                                          <p:spTgt spid="17"/>
                                        </p:tgtEl>
                                      </p:cBhvr>
                                    </p:animEffect>
                                  </p:childTnLst>
                                </p:cTn>
                              </p:par>
                              <p:par>
                                <p:cTn id="31" presetID="3" presetClass="entr" presetSubtype="10"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blinds(horizontal)">
                                      <p:cBhvr>
                                        <p:cTn id="33" dur="500"/>
                                        <p:tgtEl>
                                          <p:spTgt spid="18"/>
                                        </p:tgtEl>
                                      </p:cBhvr>
                                    </p:animEffect>
                                  </p:childTnLst>
                                </p:cTn>
                              </p:par>
                              <p:par>
                                <p:cTn id="34" presetID="3" presetClass="entr" presetSubtype="10"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blinds(horizontal)">
                                      <p:cBhvr>
                                        <p:cTn id="36"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11" grpId="0"/>
      <p:bldP spid="12" grpId="0"/>
      <p:bldP spid="13" grpId="0"/>
      <p:bldP spid="14" grpId="0" animBg="1"/>
      <p:bldP spid="15" grpId="0" animBg="1"/>
      <p:bldP spid="16" grpId="0"/>
      <p:bldP spid="17" grpId="0"/>
      <p:bldP spid="18"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25CE6D5A-A5C0-4B12-A26A-691D5743FA5C}"/>
              </a:ext>
            </a:extLst>
          </p:cNvPr>
          <p:cNvSpPr/>
          <p:nvPr/>
        </p:nvSpPr>
        <p:spPr>
          <a:xfrm>
            <a:off x="7982857" y="864414"/>
            <a:ext cx="3236697" cy="10064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0" name="Oval 19">
            <a:extLst>
              <a:ext uri="{FF2B5EF4-FFF2-40B4-BE49-F238E27FC236}">
                <a16:creationId xmlns:a16="http://schemas.microsoft.com/office/drawing/2014/main" xmlns="" id="{919C8692-230B-D543-A7F7-4FD61B04D1C6}"/>
              </a:ext>
            </a:extLst>
          </p:cNvPr>
          <p:cNvSpPr>
            <a:spLocks noChangeAspect="1"/>
          </p:cNvSpPr>
          <p:nvPr/>
        </p:nvSpPr>
        <p:spPr>
          <a:xfrm>
            <a:off x="10566411" y="796832"/>
            <a:ext cx="1088571" cy="1088571"/>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4" name="Slide Number Placeholder 3">
            <a:extLst>
              <a:ext uri="{FF2B5EF4-FFF2-40B4-BE49-F238E27FC236}">
                <a16:creationId xmlns:a16="http://schemas.microsoft.com/office/drawing/2014/main" xmlns="" id="{CA1C0347-C2C9-46A2-B7A6-9653B525F7DD}"/>
              </a:ext>
            </a:extLst>
          </p:cNvPr>
          <p:cNvSpPr>
            <a:spLocks noGrp="1"/>
          </p:cNvSpPr>
          <p:nvPr>
            <p:ph type="sldNum" sz="quarter" idx="12"/>
          </p:nvPr>
        </p:nvSpPr>
        <p:spPr/>
        <p:txBody>
          <a:bodyPr/>
          <a:lstStyle/>
          <a:p>
            <a:fld id="{9EC71654-96A5-4280-94F3-931C61A9F92C}" type="slidenum">
              <a:rPr lang="en-US" smtClean="0"/>
              <a:pPr/>
              <a:t>9</a:t>
            </a:fld>
            <a:endParaRPr lang="en-US" dirty="0"/>
          </a:p>
        </p:txBody>
      </p:sp>
      <p:sp>
        <p:nvSpPr>
          <p:cNvPr id="11" name="TextBox 10"/>
          <p:cNvSpPr txBox="1"/>
          <p:nvPr/>
        </p:nvSpPr>
        <p:spPr>
          <a:xfrm>
            <a:off x="10856686" y="1030514"/>
            <a:ext cx="551543" cy="584775"/>
          </a:xfrm>
          <a:prstGeom prst="rect">
            <a:avLst/>
          </a:prstGeom>
          <a:noFill/>
        </p:spPr>
        <p:txBody>
          <a:bodyPr wrap="square" rtlCol="0">
            <a:spAutoFit/>
          </a:bodyPr>
          <a:lstStyle/>
          <a:p>
            <a:pPr algn="ctr"/>
            <a:r>
              <a:rPr lang="ar-EG" sz="3200" dirty="0" smtClean="0">
                <a:solidFill>
                  <a:schemeClr val="bg1"/>
                </a:solidFill>
              </a:rPr>
              <a:t>5</a:t>
            </a:r>
            <a:endParaRPr lang="en-US" sz="3200" dirty="0">
              <a:solidFill>
                <a:schemeClr val="bg1"/>
              </a:solidFill>
            </a:endParaRPr>
          </a:p>
        </p:txBody>
      </p:sp>
      <p:sp>
        <p:nvSpPr>
          <p:cNvPr id="12" name="TextBox 11"/>
          <p:cNvSpPr txBox="1"/>
          <p:nvPr/>
        </p:nvSpPr>
        <p:spPr>
          <a:xfrm>
            <a:off x="7765130" y="1015998"/>
            <a:ext cx="3280228" cy="523220"/>
          </a:xfrm>
          <a:prstGeom prst="rect">
            <a:avLst/>
          </a:prstGeom>
          <a:noFill/>
        </p:spPr>
        <p:txBody>
          <a:bodyPr wrap="square" rtlCol="0">
            <a:spAutoFit/>
          </a:bodyPr>
          <a:lstStyle/>
          <a:p>
            <a:pPr algn="ctr" rtl="1"/>
            <a:r>
              <a:rPr lang="ar-EG" sz="2800" b="1" dirty="0" smtClean="0">
                <a:latin typeface="STC Bold" pitchFamily="2" charset="-78"/>
                <a:cs typeface="STC Bold" pitchFamily="2" charset="-78"/>
              </a:rPr>
              <a:t>تاريخ التقييم</a:t>
            </a:r>
            <a:endParaRPr lang="en-US" sz="2800" b="1" dirty="0">
              <a:latin typeface="STC Bold" pitchFamily="2" charset="-78"/>
              <a:cs typeface="STC Bold" pitchFamily="2" charset="-78"/>
            </a:endParaRPr>
          </a:p>
        </p:txBody>
      </p:sp>
      <p:sp>
        <p:nvSpPr>
          <p:cNvPr id="13" name="TextBox 12"/>
          <p:cNvSpPr txBox="1"/>
          <p:nvPr/>
        </p:nvSpPr>
        <p:spPr>
          <a:xfrm>
            <a:off x="1306286" y="2119091"/>
            <a:ext cx="9811657" cy="954107"/>
          </a:xfrm>
          <a:prstGeom prst="rect">
            <a:avLst/>
          </a:prstGeom>
          <a:noFill/>
        </p:spPr>
        <p:txBody>
          <a:bodyPr wrap="square" rtlCol="0">
            <a:spAutoFit/>
          </a:bodyPr>
          <a:lstStyle/>
          <a:p>
            <a:pPr algn="just" rtl="1"/>
            <a:r>
              <a:rPr lang="ar-SA" sz="2800" dirty="0" smtClean="0">
                <a:latin typeface="STC Light" pitchFamily="2" charset="-78"/>
                <a:cs typeface="STC Light" pitchFamily="2" charset="-78"/>
              </a:rPr>
              <a:t>بدأ العمل على إنجاز مشروع التقييم من 15/5/2022م وهو رأينا في القيمة صدر بتاريخ 21/5/2022م</a:t>
            </a:r>
            <a:r>
              <a:rPr lang="ar-EG" sz="2800" dirty="0" smtClean="0">
                <a:latin typeface="STC Light" pitchFamily="2" charset="-78"/>
                <a:cs typeface="STC Light" pitchFamily="2" charset="-78"/>
              </a:rPr>
              <a:t>.</a:t>
            </a:r>
            <a:endParaRPr lang="en-US" sz="2800" dirty="0">
              <a:latin typeface="STC Light" pitchFamily="2" charset="-78"/>
              <a:cs typeface="STC Light" pitchFamily="2" charset="-78"/>
            </a:endParaRPr>
          </a:p>
        </p:txBody>
      </p:sp>
      <p:sp>
        <p:nvSpPr>
          <p:cNvPr id="14" name="Rectangle 13">
            <a:extLst>
              <a:ext uri="{FF2B5EF4-FFF2-40B4-BE49-F238E27FC236}">
                <a16:creationId xmlns:a16="http://schemas.microsoft.com/office/drawing/2014/main" xmlns="" id="{25CE6D5A-A5C0-4B12-A26A-691D5743FA5C}"/>
              </a:ext>
            </a:extLst>
          </p:cNvPr>
          <p:cNvSpPr/>
          <p:nvPr/>
        </p:nvSpPr>
        <p:spPr>
          <a:xfrm>
            <a:off x="8026400" y="3694644"/>
            <a:ext cx="3193155" cy="10064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Oval 14">
            <a:extLst>
              <a:ext uri="{FF2B5EF4-FFF2-40B4-BE49-F238E27FC236}">
                <a16:creationId xmlns:a16="http://schemas.microsoft.com/office/drawing/2014/main" xmlns="" id="{919C8692-230B-D543-A7F7-4FD61B04D1C6}"/>
              </a:ext>
            </a:extLst>
          </p:cNvPr>
          <p:cNvSpPr>
            <a:spLocks noChangeAspect="1"/>
          </p:cNvSpPr>
          <p:nvPr/>
        </p:nvSpPr>
        <p:spPr>
          <a:xfrm>
            <a:off x="10566411" y="3627062"/>
            <a:ext cx="1088571" cy="1088571"/>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TextBox 15"/>
          <p:cNvSpPr txBox="1"/>
          <p:nvPr/>
        </p:nvSpPr>
        <p:spPr>
          <a:xfrm>
            <a:off x="10849432" y="3911546"/>
            <a:ext cx="551543" cy="584775"/>
          </a:xfrm>
          <a:prstGeom prst="rect">
            <a:avLst/>
          </a:prstGeom>
          <a:noFill/>
        </p:spPr>
        <p:txBody>
          <a:bodyPr wrap="square" rtlCol="0">
            <a:spAutoFit/>
          </a:bodyPr>
          <a:lstStyle/>
          <a:p>
            <a:pPr algn="ctr"/>
            <a:r>
              <a:rPr lang="ar-EG" sz="3200" dirty="0" smtClean="0">
                <a:solidFill>
                  <a:schemeClr val="bg1"/>
                </a:solidFill>
              </a:rPr>
              <a:t>6</a:t>
            </a:r>
            <a:endParaRPr lang="en-US" sz="3200" dirty="0">
              <a:solidFill>
                <a:schemeClr val="bg1"/>
              </a:solidFill>
            </a:endParaRPr>
          </a:p>
        </p:txBody>
      </p:sp>
      <p:sp>
        <p:nvSpPr>
          <p:cNvPr id="17" name="TextBox 16"/>
          <p:cNvSpPr txBox="1"/>
          <p:nvPr/>
        </p:nvSpPr>
        <p:spPr>
          <a:xfrm>
            <a:off x="8447318" y="3846284"/>
            <a:ext cx="2046510" cy="523220"/>
          </a:xfrm>
          <a:prstGeom prst="rect">
            <a:avLst/>
          </a:prstGeom>
          <a:noFill/>
        </p:spPr>
        <p:txBody>
          <a:bodyPr wrap="square" rtlCol="0">
            <a:spAutoFit/>
          </a:bodyPr>
          <a:lstStyle/>
          <a:p>
            <a:pPr algn="ctr" rtl="1"/>
            <a:r>
              <a:rPr lang="ar-EG" sz="2800" b="1" dirty="0" smtClean="0">
                <a:latin typeface="STC Bold" pitchFamily="2" charset="-78"/>
                <a:cs typeface="STC Bold" pitchFamily="2" charset="-78"/>
              </a:rPr>
              <a:t>نطاق التقييم</a:t>
            </a:r>
            <a:endParaRPr lang="en-US" sz="2800" b="1" dirty="0" smtClean="0">
              <a:latin typeface="STC Bold" pitchFamily="2" charset="-78"/>
              <a:cs typeface="STC Bold" pitchFamily="2" charset="-78"/>
            </a:endParaRPr>
          </a:p>
        </p:txBody>
      </p:sp>
      <p:sp>
        <p:nvSpPr>
          <p:cNvPr id="18" name="TextBox 17"/>
          <p:cNvSpPr txBox="1"/>
          <p:nvPr/>
        </p:nvSpPr>
        <p:spPr>
          <a:xfrm>
            <a:off x="1161139" y="4717153"/>
            <a:ext cx="9985829" cy="954107"/>
          </a:xfrm>
          <a:prstGeom prst="rect">
            <a:avLst/>
          </a:prstGeom>
          <a:noFill/>
        </p:spPr>
        <p:txBody>
          <a:bodyPr wrap="square" rtlCol="0">
            <a:spAutoFit/>
          </a:bodyPr>
          <a:lstStyle/>
          <a:p>
            <a:pPr algn="just" rtl="1"/>
            <a:r>
              <a:rPr lang="ar-SA" sz="2800" dirty="0" smtClean="0">
                <a:latin typeface="STC Light" pitchFamily="2" charset="-78"/>
                <a:cs typeface="STC Light" pitchFamily="2" charset="-78"/>
              </a:rPr>
              <a:t>جمع المعلومات، والمعاينة البصرية الكاملة والشاملة للعقار محل التقييم، ودراسة سوق العقار وأراء الخبراء في الحي والمناطق القريبة منه</a:t>
            </a:r>
            <a:r>
              <a:rPr lang="ar-EG" sz="2800" dirty="0" smtClean="0">
                <a:latin typeface="STC Light" pitchFamily="2" charset="-78"/>
                <a:cs typeface="STC Light" pitchFamily="2" charset="-78"/>
              </a:rPr>
              <a:t>.</a:t>
            </a:r>
            <a:endParaRPr lang="en-US" sz="2800" dirty="0">
              <a:latin typeface="STC Light" pitchFamily="2" charset="-78"/>
              <a:cs typeface="STC Light" pitchFamily="2" charset="-78"/>
            </a:endParaRPr>
          </a:p>
        </p:txBody>
      </p:sp>
    </p:spTree>
    <p:extLst>
      <p:ext uri="{BB962C8B-B14F-4D97-AF65-F5344CB8AC3E}">
        <p14:creationId xmlns:p14="http://schemas.microsoft.com/office/powerpoint/2010/main" xmlns="" val="269403648"/>
      </p:ext>
    </p:extLst>
  </p:cSld>
  <p:clrMapOvr>
    <a:overrideClrMapping bg1="lt1" tx1="dk1" bg2="lt2" tx2="dk2" accent1="accent1" accent2="accent2" accent3="accent3" accent4="accent4" accent5="accent5" accent6="accent6" hlink="hlink" folHlink="folHlink"/>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horizontal)">
                                      <p:cBhvr>
                                        <p:cTn id="7" dur="500"/>
                                        <p:tgtEl>
                                          <p:spTgt spid="19"/>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blinds(horizontal)">
                                      <p:cBhvr>
                                        <p:cTn id="10" dur="500"/>
                                        <p:tgtEl>
                                          <p:spTgt spid="20"/>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linds(horizontal)">
                                      <p:cBhvr>
                                        <p:cTn id="13" dur="500"/>
                                        <p:tgtEl>
                                          <p:spTgt spid="11"/>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linds(horizontal)">
                                      <p:cBhvr>
                                        <p:cTn id="16" dur="500"/>
                                        <p:tgtEl>
                                          <p:spTgt spid="12"/>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linds(horizontal)">
                                      <p:cBhvr>
                                        <p:cTn id="19" dur="500"/>
                                        <p:tgtEl>
                                          <p:spTgt spid="13"/>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blinds(horizontal)">
                                      <p:cBhvr>
                                        <p:cTn id="24" dur="500"/>
                                        <p:tgtEl>
                                          <p:spTgt spid="14"/>
                                        </p:tgtEl>
                                      </p:cBhvr>
                                    </p:animEffect>
                                  </p:childTnLst>
                                </p:cTn>
                              </p:par>
                              <p:par>
                                <p:cTn id="25" presetID="3" presetClass="entr" presetSubtype="1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blinds(horizontal)">
                                      <p:cBhvr>
                                        <p:cTn id="27" dur="500"/>
                                        <p:tgtEl>
                                          <p:spTgt spid="15"/>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blinds(horizontal)">
                                      <p:cBhvr>
                                        <p:cTn id="30" dur="500"/>
                                        <p:tgtEl>
                                          <p:spTgt spid="16"/>
                                        </p:tgtEl>
                                      </p:cBhvr>
                                    </p:animEffect>
                                  </p:childTnLst>
                                </p:cTn>
                              </p:par>
                              <p:par>
                                <p:cTn id="31" presetID="3" presetClass="entr" presetSubtype="10"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blinds(horizontal)">
                                      <p:cBhvr>
                                        <p:cTn id="33" dur="500"/>
                                        <p:tgtEl>
                                          <p:spTgt spid="17"/>
                                        </p:tgtEl>
                                      </p:cBhvr>
                                    </p:animEffect>
                                  </p:childTnLst>
                                </p:cTn>
                              </p:par>
                              <p:par>
                                <p:cTn id="34" presetID="3" presetClass="entr" presetSubtype="10" fill="hold" grpId="0" nodeType="with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blinds(horizontal)">
                                      <p:cBhvr>
                                        <p:cTn id="3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11" grpId="0"/>
      <p:bldP spid="12" grpId="0"/>
      <p:bldP spid="13" grpId="0"/>
      <p:bldP spid="14" grpId="0" animBg="1"/>
      <p:bldP spid="15" grpId="0" animBg="1"/>
      <p:bldP spid="16" grpId="0"/>
      <p:bldP spid="17" grpId="0"/>
      <p:bldP spid="1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25CE6D5A-A5C0-4B12-A26A-691D5743FA5C}"/>
              </a:ext>
            </a:extLst>
          </p:cNvPr>
          <p:cNvSpPr/>
          <p:nvPr/>
        </p:nvSpPr>
        <p:spPr>
          <a:xfrm>
            <a:off x="6426201" y="1145630"/>
            <a:ext cx="4793354" cy="10064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0" name="Oval 19">
            <a:extLst>
              <a:ext uri="{FF2B5EF4-FFF2-40B4-BE49-F238E27FC236}">
                <a16:creationId xmlns:a16="http://schemas.microsoft.com/office/drawing/2014/main" xmlns="" id="{919C8692-230B-D543-A7F7-4FD61B04D1C6}"/>
              </a:ext>
            </a:extLst>
          </p:cNvPr>
          <p:cNvSpPr>
            <a:spLocks noChangeAspect="1"/>
          </p:cNvSpPr>
          <p:nvPr/>
        </p:nvSpPr>
        <p:spPr>
          <a:xfrm>
            <a:off x="10566411" y="1078048"/>
            <a:ext cx="1088571" cy="1088571"/>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4" name="Slide Number Placeholder 3">
            <a:extLst>
              <a:ext uri="{FF2B5EF4-FFF2-40B4-BE49-F238E27FC236}">
                <a16:creationId xmlns:a16="http://schemas.microsoft.com/office/drawing/2014/main" xmlns="" id="{CA1C0347-C2C9-46A2-B7A6-9653B525F7DD}"/>
              </a:ext>
            </a:extLst>
          </p:cNvPr>
          <p:cNvSpPr>
            <a:spLocks noGrp="1"/>
          </p:cNvSpPr>
          <p:nvPr>
            <p:ph type="sldNum" sz="quarter" idx="12"/>
          </p:nvPr>
        </p:nvSpPr>
        <p:spPr>
          <a:xfrm>
            <a:off x="11363696" y="6441225"/>
            <a:ext cx="294460" cy="187367"/>
          </a:xfrm>
        </p:spPr>
        <p:txBody>
          <a:bodyPr/>
          <a:lstStyle/>
          <a:p>
            <a:fld id="{9EC71654-96A5-4280-94F3-931C61A9F92C}" type="slidenum">
              <a:rPr lang="en-US" smtClean="0"/>
              <a:pPr/>
              <a:t>10</a:t>
            </a:fld>
            <a:endParaRPr lang="en-US" dirty="0"/>
          </a:p>
        </p:txBody>
      </p:sp>
      <p:sp>
        <p:nvSpPr>
          <p:cNvPr id="11" name="TextBox 10"/>
          <p:cNvSpPr txBox="1"/>
          <p:nvPr/>
        </p:nvSpPr>
        <p:spPr>
          <a:xfrm>
            <a:off x="10856686" y="1311730"/>
            <a:ext cx="551543" cy="584775"/>
          </a:xfrm>
          <a:prstGeom prst="rect">
            <a:avLst/>
          </a:prstGeom>
          <a:noFill/>
        </p:spPr>
        <p:txBody>
          <a:bodyPr wrap="square" rtlCol="0">
            <a:spAutoFit/>
          </a:bodyPr>
          <a:lstStyle/>
          <a:p>
            <a:pPr algn="ctr"/>
            <a:r>
              <a:rPr lang="ar-EG" sz="3200" dirty="0" smtClean="0">
                <a:solidFill>
                  <a:schemeClr val="bg1"/>
                </a:solidFill>
              </a:rPr>
              <a:t>7</a:t>
            </a:r>
            <a:endParaRPr lang="en-US" sz="3200" dirty="0">
              <a:solidFill>
                <a:schemeClr val="bg1"/>
              </a:solidFill>
            </a:endParaRPr>
          </a:p>
        </p:txBody>
      </p:sp>
      <p:sp>
        <p:nvSpPr>
          <p:cNvPr id="12" name="TextBox 11"/>
          <p:cNvSpPr txBox="1"/>
          <p:nvPr/>
        </p:nvSpPr>
        <p:spPr>
          <a:xfrm>
            <a:off x="6525991" y="1348014"/>
            <a:ext cx="4063987" cy="523220"/>
          </a:xfrm>
          <a:prstGeom prst="rect">
            <a:avLst/>
          </a:prstGeom>
          <a:noFill/>
        </p:spPr>
        <p:txBody>
          <a:bodyPr wrap="square" rtlCol="0">
            <a:spAutoFit/>
          </a:bodyPr>
          <a:lstStyle/>
          <a:p>
            <a:pPr algn="ctr" rtl="1"/>
            <a:r>
              <a:rPr lang="ar-EG" sz="2800" b="1" dirty="0" smtClean="0">
                <a:latin typeface="STC Bold" pitchFamily="2" charset="-78"/>
                <a:cs typeface="STC Bold" pitchFamily="2" charset="-78"/>
              </a:rPr>
              <a:t>طبيعة المعلومات ومصادرها</a:t>
            </a:r>
            <a:endParaRPr lang="en-US" sz="2800" b="1" dirty="0">
              <a:latin typeface="STC Bold" pitchFamily="2" charset="-78"/>
              <a:cs typeface="STC Bold" pitchFamily="2" charset="-78"/>
            </a:endParaRPr>
          </a:p>
        </p:txBody>
      </p:sp>
      <p:sp>
        <p:nvSpPr>
          <p:cNvPr id="13" name="TextBox 12"/>
          <p:cNvSpPr txBox="1"/>
          <p:nvPr/>
        </p:nvSpPr>
        <p:spPr>
          <a:xfrm>
            <a:off x="1306286" y="2224325"/>
            <a:ext cx="9811657" cy="954107"/>
          </a:xfrm>
          <a:prstGeom prst="rect">
            <a:avLst/>
          </a:prstGeom>
          <a:noFill/>
        </p:spPr>
        <p:txBody>
          <a:bodyPr wrap="square" rtlCol="0">
            <a:spAutoFit/>
          </a:bodyPr>
          <a:lstStyle/>
          <a:p>
            <a:pPr algn="just" rtl="1"/>
            <a:r>
              <a:rPr lang="ar-SA" sz="2800" dirty="0" smtClean="0">
                <a:latin typeface="STC Light" pitchFamily="2" charset="-78"/>
                <a:cs typeface="STC Light" pitchFamily="2" charset="-78"/>
              </a:rPr>
              <a:t>المستندات الرسمية للعقار، ومصادر المعلومات الرسمية التقليدية والرقمية، والوسطاء العقاريين الرقميين والتقليدين</a:t>
            </a:r>
            <a:r>
              <a:rPr lang="ar-EG" sz="2800" dirty="0" smtClean="0">
                <a:latin typeface="STC Light" pitchFamily="2" charset="-78"/>
                <a:cs typeface="STC Light" pitchFamily="2" charset="-78"/>
              </a:rPr>
              <a:t>.</a:t>
            </a:r>
            <a:endParaRPr lang="en-US" sz="2800" dirty="0">
              <a:latin typeface="STC Light" pitchFamily="2" charset="-78"/>
              <a:cs typeface="STC Light" pitchFamily="2" charset="-78"/>
            </a:endParaRPr>
          </a:p>
        </p:txBody>
      </p:sp>
      <p:sp>
        <p:nvSpPr>
          <p:cNvPr id="18" name="TextBox 17"/>
          <p:cNvSpPr txBox="1"/>
          <p:nvPr/>
        </p:nvSpPr>
        <p:spPr>
          <a:xfrm>
            <a:off x="1135739" y="3253033"/>
            <a:ext cx="9985829" cy="1384995"/>
          </a:xfrm>
          <a:prstGeom prst="rect">
            <a:avLst/>
          </a:prstGeom>
          <a:noFill/>
        </p:spPr>
        <p:txBody>
          <a:bodyPr wrap="square" rtlCol="0">
            <a:spAutoFit/>
          </a:bodyPr>
          <a:lstStyle/>
          <a:p>
            <a:pPr algn="just" rtl="1"/>
            <a:r>
              <a:rPr lang="ar-SA" sz="2800" dirty="0" smtClean="0">
                <a:latin typeface="STC Light" pitchFamily="2" charset="-78"/>
                <a:cs typeface="STC Light" pitchFamily="2" charset="-78"/>
              </a:rPr>
              <a:t>بما أن العقار يدر دخلا وجدنا أن الأسلوب المناسب والأساس في هذا التقرير لتقدير القيمة هو، أسلوب الدخل طريقة التدفقات النقدية المخصومة،</a:t>
            </a:r>
            <a:r>
              <a:rPr lang="en-US" sz="2800" dirty="0" smtClean="0">
                <a:latin typeface="STC Light" pitchFamily="2" charset="-78"/>
                <a:cs typeface="STC Light" pitchFamily="2" charset="-78"/>
              </a:rPr>
              <a:t> </a:t>
            </a:r>
            <a:r>
              <a:rPr lang="ar-SA" sz="2800" dirty="0" smtClean="0">
                <a:latin typeface="STC Light" pitchFamily="2" charset="-78"/>
                <a:cs typeface="STC Light" pitchFamily="2" charset="-78"/>
              </a:rPr>
              <a:t>استخدمنا أسلوب التكلفة طريقة الإحلال كمساعد للوصول للنتيجة</a:t>
            </a:r>
            <a:r>
              <a:rPr lang="en-US" sz="2800" dirty="0" smtClean="0">
                <a:latin typeface="STC Light" pitchFamily="2" charset="-78"/>
                <a:cs typeface="STC Light" pitchFamily="2" charset="-78"/>
              </a:rPr>
              <a:t>.</a:t>
            </a:r>
            <a:endParaRPr lang="en-US" sz="2800" dirty="0">
              <a:latin typeface="STC Light" pitchFamily="2" charset="-78"/>
              <a:cs typeface="STC Light" pitchFamily="2" charset="-78"/>
            </a:endParaRPr>
          </a:p>
        </p:txBody>
      </p:sp>
    </p:spTree>
    <p:extLst>
      <p:ext uri="{BB962C8B-B14F-4D97-AF65-F5344CB8AC3E}">
        <p14:creationId xmlns:p14="http://schemas.microsoft.com/office/powerpoint/2010/main" xmlns="" val="269403648"/>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horizontal)">
                                      <p:cBhvr>
                                        <p:cTn id="7" dur="500"/>
                                        <p:tgtEl>
                                          <p:spTgt spid="19"/>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blinds(horizontal)">
                                      <p:cBhvr>
                                        <p:cTn id="10" dur="500"/>
                                        <p:tgtEl>
                                          <p:spTgt spid="20"/>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linds(horizontal)">
                                      <p:cBhvr>
                                        <p:cTn id="13" dur="500"/>
                                        <p:tgtEl>
                                          <p:spTgt spid="11"/>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linds(horizontal)">
                                      <p:cBhvr>
                                        <p:cTn id="16" dur="500"/>
                                        <p:tgtEl>
                                          <p:spTgt spid="12"/>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linds(horizontal)">
                                      <p:cBhvr>
                                        <p:cTn id="19" dur="500"/>
                                        <p:tgtEl>
                                          <p:spTgt spid="13"/>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linds(horizontal)">
                                      <p:cBhvr>
                                        <p:cTn id="2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11" grpId="0"/>
      <p:bldP spid="12" grpId="0"/>
      <p:bldP spid="13" grpId="0"/>
      <p:bldP spid="1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C64C2A7-EC84-4D8C-9CA2-F6AE46F51FB6}"/>
              </a:ext>
            </a:extLst>
          </p:cNvPr>
          <p:cNvSpPr>
            <a:spLocks noGrp="1"/>
          </p:cNvSpPr>
          <p:nvPr>
            <p:ph type="title"/>
          </p:nvPr>
        </p:nvSpPr>
        <p:spPr>
          <a:xfrm>
            <a:off x="686710" y="792151"/>
            <a:ext cx="10515600" cy="940181"/>
          </a:xfrm>
        </p:spPr>
        <p:txBody>
          <a:bodyPr/>
          <a:lstStyle/>
          <a:p>
            <a:r>
              <a:rPr lang="ar-EG" sz="4400" dirty="0" smtClean="0">
                <a:latin typeface="STC Bold" pitchFamily="2" charset="-78"/>
                <a:cs typeface="STC Bold" pitchFamily="2" charset="-78"/>
              </a:rPr>
              <a:t>الاقتصاد</a:t>
            </a:r>
            <a:r>
              <a:rPr lang="ar-EG" sz="6000" dirty="0" smtClean="0">
                <a:latin typeface="Adobe Arabic" pitchFamily="18" charset="-78"/>
                <a:cs typeface="Adobe Arabic" pitchFamily="18" charset="-78"/>
              </a:rPr>
              <a:t> </a:t>
            </a:r>
            <a:r>
              <a:rPr lang="ar-EG" sz="4400" dirty="0" smtClean="0">
                <a:latin typeface="STC Bold" pitchFamily="2" charset="-78"/>
                <a:cs typeface="STC Bold" pitchFamily="2" charset="-78"/>
              </a:rPr>
              <a:t>والسوق</a:t>
            </a:r>
            <a:r>
              <a:rPr lang="ar-EG" sz="6000" dirty="0" smtClean="0">
                <a:latin typeface="Adobe Arabic" pitchFamily="18" charset="-78"/>
                <a:cs typeface="Adobe Arabic" pitchFamily="18" charset="-78"/>
              </a:rPr>
              <a:t> </a:t>
            </a:r>
            <a:r>
              <a:rPr lang="ar-EG" sz="4400" dirty="0" smtClean="0">
                <a:latin typeface="STC Bold" pitchFamily="2" charset="-78"/>
                <a:cs typeface="STC Bold" pitchFamily="2" charset="-78"/>
              </a:rPr>
              <a:t>العقاري</a:t>
            </a:r>
            <a:endParaRPr lang="en-US" sz="4400" dirty="0">
              <a:latin typeface="STC Bold" pitchFamily="2" charset="-78"/>
              <a:cs typeface="STC Bold" pitchFamily="2" charset="-78"/>
            </a:endParaRPr>
          </a:p>
        </p:txBody>
      </p:sp>
      <p:pic>
        <p:nvPicPr>
          <p:cNvPr id="11" name="Picture Placeholder 10" descr="city skyline">
            <a:extLst>
              <a:ext uri="{FF2B5EF4-FFF2-40B4-BE49-F238E27FC236}">
                <a16:creationId xmlns:a16="http://schemas.microsoft.com/office/drawing/2014/main" xmlns="" id="{9D82A855-CCB0-4075-B5EE-5CC6FD176DB4}"/>
              </a:ext>
            </a:extLst>
          </p:cNvPr>
          <p:cNvPicPr>
            <a:picLocks noGrp="1" noChangeAspect="1"/>
          </p:cNvPicPr>
          <p:nvPr>
            <p:ph type="pic" sz="quarter" idx="13"/>
          </p:nvPr>
        </p:nvPicPr>
        <p:blipFill>
          <a:blip r:embed="rId3" cstate="print">
            <a:extLst>
              <a:ext uri="{28A0092B-C50C-407E-A947-70E740481C1C}">
                <a14:useLocalDpi xmlns:a14="http://schemas.microsoft.com/office/drawing/2010/main" xmlns=""/>
              </a:ext>
            </a:extLst>
          </a:blip>
          <a:srcRect/>
          <a:stretch>
            <a:fillRect/>
          </a:stretch>
        </p:blipFill>
        <p:spPr/>
      </p:pic>
      <p:sp>
        <p:nvSpPr>
          <p:cNvPr id="4" name="Slide Number Placeholder 3">
            <a:extLst>
              <a:ext uri="{FF2B5EF4-FFF2-40B4-BE49-F238E27FC236}">
                <a16:creationId xmlns:a16="http://schemas.microsoft.com/office/drawing/2014/main" xmlns="" id="{D66E959E-B23F-467A-9B6E-30F9EE969EC2}"/>
              </a:ext>
            </a:extLst>
          </p:cNvPr>
          <p:cNvSpPr>
            <a:spLocks noGrp="1"/>
          </p:cNvSpPr>
          <p:nvPr>
            <p:ph type="sldNum" sz="quarter" idx="12"/>
          </p:nvPr>
        </p:nvSpPr>
        <p:spPr/>
        <p:txBody>
          <a:bodyPr/>
          <a:lstStyle/>
          <a:p>
            <a:fld id="{9EC71654-96A5-4280-94F3-931C61A9F92C}" type="slidenum">
              <a:rPr lang="en-US" smtClean="0"/>
              <a:pPr/>
              <a:t>11</a:t>
            </a:fld>
            <a:endParaRPr lang="en-US" dirty="0"/>
          </a:p>
        </p:txBody>
      </p:sp>
    </p:spTree>
    <p:extLst>
      <p:ext uri="{BB962C8B-B14F-4D97-AF65-F5344CB8AC3E}">
        <p14:creationId xmlns:p14="http://schemas.microsoft.com/office/powerpoint/2010/main" xmlns="" val="3187533055"/>
      </p:ext>
    </p:extLst>
  </p:cSld>
  <p:clrMapOvr>
    <a:masterClrMapping/>
  </p:clrMapOvr>
  <p:transition spd="med">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xmlns="" id="{BEE52E89-C526-4F73-86FB-0EB31587CD33}"/>
              </a:ext>
            </a:extLst>
          </p:cNvPr>
          <p:cNvGraphicFramePr>
            <a:graphicFrameLocks noGrp="1"/>
          </p:cNvGraphicFramePr>
          <p:nvPr>
            <p:extLst>
              <p:ext uri="{D42A27DB-BD31-4B8C-83A1-F6EECF244321}">
                <p14:modId xmlns:p14="http://schemas.microsoft.com/office/powerpoint/2010/main" xmlns="" val="3778406185"/>
              </p:ext>
            </p:extLst>
          </p:nvPr>
        </p:nvGraphicFramePr>
        <p:xfrm>
          <a:off x="515938" y="1962421"/>
          <a:ext cx="11150600" cy="3513092"/>
        </p:xfrm>
        <a:graphic>
          <a:graphicData uri="http://schemas.openxmlformats.org/drawingml/2006/table">
            <a:tbl>
              <a:tblPr firstRow="1" bandRow="1">
                <a:tableStyleId>{5C22544A-7EE6-4342-B048-85BDC9FD1C3A}</a:tableStyleId>
              </a:tblPr>
              <a:tblGrid>
                <a:gridCol w="814717">
                  <a:extLst>
                    <a:ext uri="{9D8B030D-6E8A-4147-A177-3AD203B41FA5}">
                      <a16:colId xmlns:a16="http://schemas.microsoft.com/office/drawing/2014/main" xmlns="" val="2785900615"/>
                    </a:ext>
                  </a:extLst>
                </a:gridCol>
                <a:gridCol w="814717">
                  <a:extLst>
                    <a:ext uri="{9D8B030D-6E8A-4147-A177-3AD203B41FA5}">
                      <a16:colId xmlns:a16="http://schemas.microsoft.com/office/drawing/2014/main" xmlns="" val="2287965835"/>
                    </a:ext>
                  </a:extLst>
                </a:gridCol>
                <a:gridCol w="814717">
                  <a:extLst>
                    <a:ext uri="{9D8B030D-6E8A-4147-A177-3AD203B41FA5}">
                      <a16:colId xmlns:a16="http://schemas.microsoft.com/office/drawing/2014/main" xmlns="" val="1756528531"/>
                    </a:ext>
                  </a:extLst>
                </a:gridCol>
                <a:gridCol w="814717">
                  <a:extLst>
                    <a:ext uri="{9D8B030D-6E8A-4147-A177-3AD203B41FA5}">
                      <a16:colId xmlns:a16="http://schemas.microsoft.com/office/drawing/2014/main" xmlns="" val="3202057861"/>
                    </a:ext>
                  </a:extLst>
                </a:gridCol>
                <a:gridCol w="814717"/>
                <a:gridCol w="814717"/>
                <a:gridCol w="814717"/>
                <a:gridCol w="814717"/>
                <a:gridCol w="814717"/>
                <a:gridCol w="814717"/>
                <a:gridCol w="814717"/>
                <a:gridCol w="2188713">
                  <a:extLst>
                    <a:ext uri="{9D8B030D-6E8A-4147-A177-3AD203B41FA5}">
                      <a16:colId xmlns:a16="http://schemas.microsoft.com/office/drawing/2014/main" xmlns="" val="2509247184"/>
                    </a:ext>
                  </a:extLst>
                </a:gridCol>
              </a:tblGrid>
              <a:tr h="847579">
                <a:tc>
                  <a:txBody>
                    <a:bodyPr/>
                    <a:lstStyle/>
                    <a:p>
                      <a:pPr algn="ctr"/>
                      <a:r>
                        <a:rPr lang="ar-EG" dirty="0" smtClean="0"/>
                        <a:t>2022</a:t>
                      </a:r>
                      <a:endParaRPr lang="en-IN" dirty="0"/>
                    </a:p>
                  </a:txBody>
                  <a:tcPr anchor="ctr">
                    <a:lnR w="6350" cap="flat" cmpd="sng" algn="ctr">
                      <a:solidFill>
                        <a:schemeClr val="bg1">
                          <a:lumMod val="65000"/>
                        </a:schemeClr>
                      </a:solidFill>
                      <a:prstDash val="solid"/>
                      <a:round/>
                      <a:headEnd type="none" w="med" len="med"/>
                      <a:tailEnd type="none" w="med" len="med"/>
                    </a:lnR>
                    <a:lnB w="6350" cap="flat" cmpd="sng" algn="ctr">
                      <a:solidFill>
                        <a:schemeClr val="bg1">
                          <a:lumMod val="65000"/>
                        </a:schemeClr>
                      </a:solidFill>
                      <a:prstDash val="solid"/>
                      <a:round/>
                      <a:headEnd type="none" w="med" len="med"/>
                      <a:tailEnd type="none" w="med" len="med"/>
                    </a:lnB>
                  </a:tcPr>
                </a:tc>
                <a:tc>
                  <a:txBody>
                    <a:bodyPr/>
                    <a:lstStyle/>
                    <a:p>
                      <a:pPr algn="ctr"/>
                      <a:endParaRPr lang="en-IN" dirty="0"/>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B w="6350" cap="flat" cmpd="sng" algn="ctr">
                      <a:solidFill>
                        <a:schemeClr val="bg1">
                          <a:lumMod val="65000"/>
                        </a:schemeClr>
                      </a:solidFill>
                      <a:prstDash val="solid"/>
                      <a:round/>
                      <a:headEnd type="none" w="med" len="med"/>
                      <a:tailEnd type="none" w="med" len="med"/>
                    </a:lnB>
                  </a:tcPr>
                </a:tc>
                <a:tc gridSpan="4">
                  <a:txBody>
                    <a:bodyPr/>
                    <a:lstStyle/>
                    <a:p>
                      <a:pPr algn="ctr"/>
                      <a:r>
                        <a:rPr lang="ar-EG" dirty="0" smtClean="0"/>
                        <a:t>2021</a:t>
                      </a:r>
                      <a:endParaRPr lang="en-IN" dirty="0"/>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B w="6350" cap="flat" cmpd="sng" algn="ctr">
                      <a:solidFill>
                        <a:schemeClr val="bg1">
                          <a:lumMod val="65000"/>
                        </a:schemeClr>
                      </a:solidFill>
                      <a:prstDash val="solid"/>
                      <a:round/>
                      <a:headEnd type="none" w="med" len="med"/>
                      <a:tailEnd type="none" w="med" len="med"/>
                    </a:lnB>
                  </a:tcPr>
                </a:tc>
                <a:tc hMerge="1">
                  <a:txBody>
                    <a:bodyPr/>
                    <a:lstStyle/>
                    <a:p>
                      <a:pPr algn="ctr"/>
                      <a:endParaRPr lang="en-IN" dirty="0"/>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B w="6350" cap="flat" cmpd="sng" algn="ctr">
                      <a:solidFill>
                        <a:schemeClr val="bg1">
                          <a:lumMod val="65000"/>
                        </a:schemeClr>
                      </a:solidFill>
                      <a:prstDash val="solid"/>
                      <a:round/>
                      <a:headEnd type="none" w="med" len="med"/>
                      <a:tailEnd type="none" w="med" len="med"/>
                    </a:lnB>
                  </a:tcPr>
                </a:tc>
                <a:tc hMerge="1">
                  <a:txBody>
                    <a:bodyPr/>
                    <a:lstStyle/>
                    <a:p>
                      <a:pPr algn="ctr"/>
                      <a:endParaRPr lang="en-IN" dirty="0"/>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B w="6350" cap="flat" cmpd="sng" algn="ctr">
                      <a:solidFill>
                        <a:schemeClr val="bg1">
                          <a:lumMod val="65000"/>
                        </a:schemeClr>
                      </a:solidFill>
                      <a:prstDash val="solid"/>
                      <a:round/>
                      <a:headEnd type="none" w="med" len="med"/>
                      <a:tailEnd type="none" w="med" len="med"/>
                    </a:lnB>
                  </a:tcPr>
                </a:tc>
                <a:tc hMerge="1">
                  <a:txBody>
                    <a:bodyPr/>
                    <a:lstStyle/>
                    <a:p>
                      <a:pPr algn="ctr"/>
                      <a:endParaRPr lang="en-IN" dirty="0"/>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B w="6350" cap="flat" cmpd="sng" algn="ctr">
                      <a:solidFill>
                        <a:schemeClr val="bg1">
                          <a:lumMod val="65000"/>
                        </a:schemeClr>
                      </a:solidFill>
                      <a:prstDash val="solid"/>
                      <a:round/>
                      <a:headEnd type="none" w="med" len="med"/>
                      <a:tailEnd type="none" w="med" len="med"/>
                    </a:lnB>
                  </a:tcPr>
                </a:tc>
                <a:tc>
                  <a:txBody>
                    <a:bodyPr/>
                    <a:lstStyle/>
                    <a:p>
                      <a:pPr algn="ctr"/>
                      <a:endParaRPr lang="en-IN" dirty="0"/>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B w="6350" cap="flat" cmpd="sng" algn="ctr">
                      <a:solidFill>
                        <a:schemeClr val="bg1">
                          <a:lumMod val="65000"/>
                        </a:schemeClr>
                      </a:solidFill>
                      <a:prstDash val="solid"/>
                      <a:round/>
                      <a:headEnd type="none" w="med" len="med"/>
                      <a:tailEnd type="none" w="med" len="med"/>
                    </a:lnB>
                  </a:tcPr>
                </a:tc>
                <a:tc gridSpan="4">
                  <a:txBody>
                    <a:bodyPr/>
                    <a:lstStyle/>
                    <a:p>
                      <a:pPr algn="ctr"/>
                      <a:r>
                        <a:rPr lang="ar-EG" dirty="0" smtClean="0"/>
                        <a:t>2020</a:t>
                      </a:r>
                      <a:endParaRPr lang="en-IN" dirty="0"/>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B w="6350" cap="flat" cmpd="sng" algn="ctr">
                      <a:solidFill>
                        <a:schemeClr val="bg1">
                          <a:lumMod val="65000"/>
                        </a:schemeClr>
                      </a:solidFill>
                      <a:prstDash val="solid"/>
                      <a:round/>
                      <a:headEnd type="none" w="med" len="med"/>
                      <a:tailEnd type="none" w="med" len="med"/>
                    </a:lnB>
                  </a:tcPr>
                </a:tc>
                <a:tc hMerge="1">
                  <a:txBody>
                    <a:bodyPr/>
                    <a:lstStyle/>
                    <a:p>
                      <a:pPr algn="ctr"/>
                      <a:endParaRPr lang="en-IN" dirty="0"/>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B w="6350" cap="flat" cmpd="sng" algn="ctr">
                      <a:solidFill>
                        <a:schemeClr val="bg1">
                          <a:lumMod val="65000"/>
                        </a:schemeClr>
                      </a:solidFill>
                      <a:prstDash val="solid"/>
                      <a:round/>
                      <a:headEnd type="none" w="med" len="med"/>
                      <a:tailEnd type="none" w="med" len="med"/>
                    </a:lnB>
                  </a:tcPr>
                </a:tc>
                <a:tc hMerge="1">
                  <a:txBody>
                    <a:bodyPr/>
                    <a:lstStyle/>
                    <a:p>
                      <a:pPr algn="ctr"/>
                      <a:endParaRPr lang="en-IN" dirty="0"/>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B w="6350" cap="flat" cmpd="sng" algn="ctr">
                      <a:solidFill>
                        <a:schemeClr val="bg1">
                          <a:lumMod val="65000"/>
                        </a:schemeClr>
                      </a:solidFill>
                      <a:prstDash val="solid"/>
                      <a:round/>
                      <a:headEnd type="none" w="med" len="med"/>
                      <a:tailEnd type="none" w="med" len="med"/>
                    </a:lnB>
                  </a:tcPr>
                </a:tc>
                <a:tc hMerge="1">
                  <a:txBody>
                    <a:bodyPr/>
                    <a:lstStyle/>
                    <a:p>
                      <a:pPr algn="ctr"/>
                      <a:endParaRPr lang="en-IN" dirty="0"/>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B w="6350" cap="flat" cmpd="sng" algn="ctr">
                      <a:solidFill>
                        <a:schemeClr val="bg1">
                          <a:lumMod val="65000"/>
                        </a:schemeClr>
                      </a:solidFill>
                      <a:prstDash val="solid"/>
                      <a:round/>
                      <a:headEnd type="none" w="med" len="med"/>
                      <a:tailEnd type="none" w="med" len="med"/>
                    </a:lnB>
                  </a:tcPr>
                </a:tc>
                <a:tc rowSpan="2">
                  <a:txBody>
                    <a:bodyPr/>
                    <a:lstStyle/>
                    <a:p>
                      <a:pPr algn="ctr"/>
                      <a:r>
                        <a:rPr lang="ar-EG" sz="2400" dirty="0" smtClean="0">
                          <a:latin typeface="STC Light" pitchFamily="2" charset="-78"/>
                          <a:cs typeface="STC Light" pitchFamily="2" charset="-78"/>
                        </a:rPr>
                        <a:t>الفترة</a:t>
                      </a:r>
                      <a:endParaRPr lang="en-IN" dirty="0">
                        <a:latin typeface="STC Light" pitchFamily="2" charset="-78"/>
                        <a:cs typeface="STC Light" pitchFamily="2" charset="-78"/>
                      </a:endParaRPr>
                    </a:p>
                  </a:txBody>
                  <a:tcPr anchor="ctr">
                    <a:lnL w="6350" cap="flat" cmpd="sng" algn="ctr">
                      <a:solidFill>
                        <a:schemeClr val="bg1">
                          <a:lumMod val="65000"/>
                        </a:schemeClr>
                      </a:solidFill>
                      <a:prstDash val="solid"/>
                      <a:round/>
                      <a:headEnd type="none" w="med" len="med"/>
                      <a:tailEnd type="none" w="med" len="med"/>
                    </a:lnL>
                    <a:lnB w="6350" cap="flat" cmpd="sng" algn="ctr">
                      <a:solidFill>
                        <a:schemeClr val="bg1">
                          <a:lumMod val="65000"/>
                        </a:schemeClr>
                      </a:solidFill>
                      <a:prstDash val="solid"/>
                      <a:round/>
                      <a:headEnd type="none" w="med" len="med"/>
                      <a:tailEnd type="none" w="med" len="med"/>
                    </a:lnB>
                  </a:tcPr>
                </a:tc>
                <a:extLst>
                  <a:ext uri="{0D108BD9-81ED-4DB2-BD59-A6C34878D82A}">
                    <a16:rowId xmlns:a16="http://schemas.microsoft.com/office/drawing/2014/main" xmlns="" val="17730668"/>
                  </a:ext>
                </a:extLst>
              </a:tr>
              <a:tr h="530670">
                <a:tc>
                  <a:txBody>
                    <a:bodyPr/>
                    <a:lstStyle/>
                    <a:p>
                      <a:pPr algn="ctr"/>
                      <a:r>
                        <a:rPr lang="en-US" sz="1600" dirty="0" smtClean="0">
                          <a:latin typeface="STC Light" pitchFamily="2" charset="-78"/>
                          <a:cs typeface="STC Light" pitchFamily="2" charset="-78"/>
                        </a:rPr>
                        <a:t>Q1</a:t>
                      </a:r>
                      <a:endParaRPr lang="en-IN" sz="1600" dirty="0">
                        <a:latin typeface="STC Light" pitchFamily="2" charset="-78"/>
                        <a:cs typeface="STC Light" pitchFamily="2" charset="-78"/>
                      </a:endParaRPr>
                    </a:p>
                  </a:txBody>
                  <a:tcPr anchor="ctr">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gradFill flip="none" rotWithShape="1">
                      <a:gsLst>
                        <a:gs pos="0">
                          <a:srgbClr val="2C567A">
                            <a:tint val="66000"/>
                            <a:satMod val="160000"/>
                          </a:srgbClr>
                        </a:gs>
                        <a:gs pos="50000">
                          <a:srgbClr val="2C567A">
                            <a:tint val="44500"/>
                            <a:satMod val="160000"/>
                          </a:srgbClr>
                        </a:gs>
                        <a:gs pos="100000">
                          <a:srgbClr val="2C567A">
                            <a:tint val="23500"/>
                            <a:satMod val="160000"/>
                          </a:srgbClr>
                        </a:gs>
                      </a:gsLst>
                      <a:lin ang="2700000" scaled="1"/>
                      <a:tileRect/>
                    </a:gradFill>
                  </a:tcPr>
                </a:tc>
                <a:tc>
                  <a:txBody>
                    <a:bodyPr/>
                    <a:lstStyle/>
                    <a:p>
                      <a:pPr algn="ctr"/>
                      <a:r>
                        <a:rPr lang="en-US" sz="1600" dirty="0" smtClean="0">
                          <a:latin typeface="STC Light" pitchFamily="2" charset="-78"/>
                          <a:cs typeface="STC Light" pitchFamily="2" charset="-78"/>
                        </a:rPr>
                        <a:t>2021</a:t>
                      </a:r>
                      <a:endParaRPr lang="en-IN" sz="1600" dirty="0">
                        <a:latin typeface="STC Light" pitchFamily="2" charset="-78"/>
                        <a:cs typeface="STC Light" pitchFamily="2" charset="-78"/>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gradFill flip="none" rotWithShape="1">
                      <a:gsLst>
                        <a:gs pos="0">
                          <a:srgbClr val="2C567A">
                            <a:tint val="66000"/>
                            <a:satMod val="160000"/>
                          </a:srgbClr>
                        </a:gs>
                        <a:gs pos="50000">
                          <a:srgbClr val="2C567A">
                            <a:tint val="44500"/>
                            <a:satMod val="160000"/>
                          </a:srgbClr>
                        </a:gs>
                        <a:gs pos="100000">
                          <a:srgbClr val="2C567A">
                            <a:tint val="23500"/>
                            <a:satMod val="160000"/>
                          </a:srgbClr>
                        </a:gs>
                      </a:gsLst>
                      <a:lin ang="2700000" scaled="1"/>
                      <a:tileRect/>
                    </a:gradFill>
                  </a:tcPr>
                </a:tc>
                <a:tc>
                  <a:txBody>
                    <a:bodyPr/>
                    <a:lstStyle/>
                    <a:p>
                      <a:pPr algn="ctr"/>
                      <a:r>
                        <a:rPr lang="en-US" sz="1600" dirty="0" smtClean="0">
                          <a:latin typeface="STC Light" pitchFamily="2" charset="-78"/>
                          <a:cs typeface="STC Light" pitchFamily="2" charset="-78"/>
                        </a:rPr>
                        <a:t>Q4</a:t>
                      </a:r>
                      <a:endParaRPr lang="en-IN" sz="1600" dirty="0">
                        <a:latin typeface="STC Light" pitchFamily="2" charset="-78"/>
                        <a:cs typeface="STC Light" pitchFamily="2" charset="-78"/>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gradFill flip="none" rotWithShape="1">
                      <a:gsLst>
                        <a:gs pos="0">
                          <a:srgbClr val="2C567A">
                            <a:tint val="66000"/>
                            <a:satMod val="160000"/>
                          </a:srgbClr>
                        </a:gs>
                        <a:gs pos="50000">
                          <a:srgbClr val="2C567A">
                            <a:tint val="44500"/>
                            <a:satMod val="160000"/>
                          </a:srgbClr>
                        </a:gs>
                        <a:gs pos="100000">
                          <a:srgbClr val="2C567A">
                            <a:tint val="23500"/>
                            <a:satMod val="160000"/>
                          </a:srgbClr>
                        </a:gs>
                      </a:gsLst>
                      <a:lin ang="2700000" scaled="1"/>
                      <a:tileRect/>
                    </a:gradFill>
                  </a:tcPr>
                </a:tc>
                <a:tc>
                  <a:txBody>
                    <a:bodyPr/>
                    <a:lstStyle/>
                    <a:p>
                      <a:pPr algn="ctr"/>
                      <a:r>
                        <a:rPr lang="en-US" sz="1600" dirty="0" smtClean="0">
                          <a:latin typeface="STC Light" pitchFamily="2" charset="-78"/>
                          <a:cs typeface="STC Light" pitchFamily="2" charset="-78"/>
                        </a:rPr>
                        <a:t>Q3</a:t>
                      </a:r>
                      <a:endParaRPr lang="en-IN" sz="1600" dirty="0">
                        <a:latin typeface="STC Light" pitchFamily="2" charset="-78"/>
                        <a:cs typeface="STC Light" pitchFamily="2" charset="-78"/>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gradFill flip="none" rotWithShape="1">
                      <a:gsLst>
                        <a:gs pos="0">
                          <a:srgbClr val="2C567A">
                            <a:tint val="66000"/>
                            <a:satMod val="160000"/>
                          </a:srgbClr>
                        </a:gs>
                        <a:gs pos="50000">
                          <a:srgbClr val="2C567A">
                            <a:tint val="44500"/>
                            <a:satMod val="160000"/>
                          </a:srgbClr>
                        </a:gs>
                        <a:gs pos="100000">
                          <a:srgbClr val="2C567A">
                            <a:tint val="23500"/>
                            <a:satMod val="160000"/>
                          </a:srgbClr>
                        </a:gs>
                      </a:gsLst>
                      <a:lin ang="2700000" scaled="1"/>
                      <a:tileRect/>
                    </a:gradFill>
                  </a:tcPr>
                </a:tc>
                <a:tc>
                  <a:txBody>
                    <a:bodyPr/>
                    <a:lstStyle/>
                    <a:p>
                      <a:pPr algn="ctr"/>
                      <a:r>
                        <a:rPr lang="en-US" sz="1600" dirty="0" smtClean="0">
                          <a:latin typeface="STC Light" pitchFamily="2" charset="-78"/>
                          <a:cs typeface="STC Light" pitchFamily="2" charset="-78"/>
                        </a:rPr>
                        <a:t>Q2</a:t>
                      </a:r>
                      <a:endParaRPr lang="en-IN" sz="1600" dirty="0">
                        <a:latin typeface="STC Light" pitchFamily="2" charset="-78"/>
                        <a:cs typeface="STC Light" pitchFamily="2" charset="-78"/>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gradFill flip="none" rotWithShape="1">
                      <a:gsLst>
                        <a:gs pos="0">
                          <a:srgbClr val="2C567A">
                            <a:tint val="66000"/>
                            <a:satMod val="160000"/>
                          </a:srgbClr>
                        </a:gs>
                        <a:gs pos="50000">
                          <a:srgbClr val="2C567A">
                            <a:tint val="44500"/>
                            <a:satMod val="160000"/>
                          </a:srgbClr>
                        </a:gs>
                        <a:gs pos="100000">
                          <a:srgbClr val="2C567A">
                            <a:tint val="23500"/>
                            <a:satMod val="160000"/>
                          </a:srgbClr>
                        </a:gs>
                      </a:gsLst>
                      <a:lin ang="2700000" scaled="1"/>
                      <a:tileRect/>
                    </a:gradFill>
                  </a:tcPr>
                </a:tc>
                <a:tc>
                  <a:txBody>
                    <a:bodyPr/>
                    <a:lstStyle/>
                    <a:p>
                      <a:pPr algn="ctr"/>
                      <a:r>
                        <a:rPr lang="en-US" sz="1600" dirty="0" smtClean="0">
                          <a:latin typeface="STC Light" pitchFamily="2" charset="-78"/>
                          <a:cs typeface="STC Light" pitchFamily="2" charset="-78"/>
                        </a:rPr>
                        <a:t>Q1</a:t>
                      </a:r>
                      <a:endParaRPr lang="en-IN" sz="1600" dirty="0">
                        <a:latin typeface="STC Light" pitchFamily="2" charset="-78"/>
                        <a:cs typeface="STC Light" pitchFamily="2" charset="-78"/>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gradFill flip="none" rotWithShape="1">
                      <a:gsLst>
                        <a:gs pos="0">
                          <a:srgbClr val="2C567A">
                            <a:tint val="66000"/>
                            <a:satMod val="160000"/>
                          </a:srgbClr>
                        </a:gs>
                        <a:gs pos="50000">
                          <a:srgbClr val="2C567A">
                            <a:tint val="44500"/>
                            <a:satMod val="160000"/>
                          </a:srgbClr>
                        </a:gs>
                        <a:gs pos="100000">
                          <a:srgbClr val="2C567A">
                            <a:tint val="23500"/>
                            <a:satMod val="160000"/>
                          </a:srgbClr>
                        </a:gs>
                      </a:gsLst>
                      <a:lin ang="2700000" scaled="1"/>
                      <a:tileRect/>
                    </a:gradFill>
                  </a:tcPr>
                </a:tc>
                <a:tc>
                  <a:txBody>
                    <a:bodyPr/>
                    <a:lstStyle/>
                    <a:p>
                      <a:pPr algn="ctr"/>
                      <a:r>
                        <a:rPr lang="en-IN" sz="1600" dirty="0" smtClean="0">
                          <a:latin typeface="STC Light" pitchFamily="2" charset="-78"/>
                          <a:cs typeface="STC Light" pitchFamily="2" charset="-78"/>
                        </a:rPr>
                        <a:t>2020</a:t>
                      </a:r>
                      <a:endParaRPr lang="en-IN" sz="1600" dirty="0">
                        <a:latin typeface="STC Light" pitchFamily="2" charset="-78"/>
                        <a:cs typeface="STC Light" pitchFamily="2" charset="-78"/>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gradFill flip="none" rotWithShape="1">
                      <a:gsLst>
                        <a:gs pos="0">
                          <a:srgbClr val="2C567A">
                            <a:tint val="66000"/>
                            <a:satMod val="160000"/>
                          </a:srgbClr>
                        </a:gs>
                        <a:gs pos="50000">
                          <a:srgbClr val="2C567A">
                            <a:tint val="44500"/>
                            <a:satMod val="160000"/>
                          </a:srgbClr>
                        </a:gs>
                        <a:gs pos="100000">
                          <a:srgbClr val="2C567A">
                            <a:tint val="23500"/>
                            <a:satMod val="160000"/>
                          </a:srgbClr>
                        </a:gs>
                      </a:gsLst>
                      <a:lin ang="2700000" scaled="1"/>
                      <a:tileRect/>
                    </a:gradFill>
                  </a:tcPr>
                </a:tc>
                <a:tc>
                  <a:txBody>
                    <a:bodyPr/>
                    <a:lstStyle/>
                    <a:p>
                      <a:pPr algn="ctr"/>
                      <a:r>
                        <a:rPr lang="en-US" sz="1600" dirty="0" smtClean="0">
                          <a:latin typeface="STC Light" pitchFamily="2" charset="-78"/>
                          <a:cs typeface="STC Light" pitchFamily="2" charset="-78"/>
                        </a:rPr>
                        <a:t>Q4</a:t>
                      </a:r>
                      <a:endParaRPr lang="en-IN" sz="1600" dirty="0">
                        <a:latin typeface="STC Light" pitchFamily="2" charset="-78"/>
                        <a:cs typeface="STC Light" pitchFamily="2" charset="-78"/>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gradFill flip="none" rotWithShape="1">
                      <a:gsLst>
                        <a:gs pos="0">
                          <a:srgbClr val="2C567A">
                            <a:tint val="66000"/>
                            <a:satMod val="160000"/>
                          </a:srgbClr>
                        </a:gs>
                        <a:gs pos="50000">
                          <a:srgbClr val="2C567A">
                            <a:tint val="44500"/>
                            <a:satMod val="160000"/>
                          </a:srgbClr>
                        </a:gs>
                        <a:gs pos="100000">
                          <a:srgbClr val="2C567A">
                            <a:tint val="23500"/>
                            <a:satMod val="160000"/>
                          </a:srgbClr>
                        </a:gs>
                      </a:gsLst>
                      <a:lin ang="5400000" scaled="1"/>
                      <a:tileRect/>
                    </a:gradFill>
                  </a:tcPr>
                </a:tc>
                <a:tc>
                  <a:txBody>
                    <a:bodyPr/>
                    <a:lstStyle/>
                    <a:p>
                      <a:pPr algn="ctr"/>
                      <a:r>
                        <a:rPr lang="en-US" sz="1600" dirty="0" smtClean="0">
                          <a:latin typeface="STC Light" pitchFamily="2" charset="-78"/>
                          <a:cs typeface="STC Light" pitchFamily="2" charset="-78"/>
                        </a:rPr>
                        <a:t>Q3</a:t>
                      </a:r>
                      <a:endParaRPr lang="en-IN" sz="1600" dirty="0">
                        <a:latin typeface="STC Light" pitchFamily="2" charset="-78"/>
                        <a:cs typeface="STC Light" pitchFamily="2" charset="-78"/>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gradFill flip="none" rotWithShape="1">
                      <a:gsLst>
                        <a:gs pos="0">
                          <a:srgbClr val="2C567A">
                            <a:tint val="66000"/>
                            <a:satMod val="160000"/>
                          </a:srgbClr>
                        </a:gs>
                        <a:gs pos="50000">
                          <a:srgbClr val="2C567A">
                            <a:tint val="44500"/>
                            <a:satMod val="160000"/>
                          </a:srgbClr>
                        </a:gs>
                        <a:gs pos="100000">
                          <a:srgbClr val="2C567A">
                            <a:tint val="23500"/>
                            <a:satMod val="160000"/>
                          </a:srgbClr>
                        </a:gs>
                      </a:gsLst>
                      <a:lin ang="5400000" scaled="1"/>
                      <a:tileRect/>
                    </a:gradFill>
                  </a:tcPr>
                </a:tc>
                <a:tc>
                  <a:txBody>
                    <a:bodyPr/>
                    <a:lstStyle/>
                    <a:p>
                      <a:pPr algn="ctr"/>
                      <a:r>
                        <a:rPr lang="en-US" sz="1600" dirty="0" smtClean="0">
                          <a:latin typeface="STC Light" pitchFamily="2" charset="-78"/>
                          <a:cs typeface="STC Light" pitchFamily="2" charset="-78"/>
                        </a:rPr>
                        <a:t>Q2</a:t>
                      </a:r>
                      <a:endParaRPr lang="en-IN" sz="1600" dirty="0">
                        <a:latin typeface="STC Light" pitchFamily="2" charset="-78"/>
                        <a:cs typeface="STC Light" pitchFamily="2" charset="-78"/>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gradFill flip="none" rotWithShape="1">
                      <a:gsLst>
                        <a:gs pos="0">
                          <a:srgbClr val="2C567A">
                            <a:tint val="66000"/>
                            <a:satMod val="160000"/>
                          </a:srgbClr>
                        </a:gs>
                        <a:gs pos="50000">
                          <a:srgbClr val="2C567A">
                            <a:tint val="44500"/>
                            <a:satMod val="160000"/>
                          </a:srgbClr>
                        </a:gs>
                        <a:gs pos="100000">
                          <a:srgbClr val="2C567A">
                            <a:tint val="23500"/>
                            <a:satMod val="160000"/>
                          </a:srgbClr>
                        </a:gs>
                      </a:gsLst>
                      <a:lin ang="5400000" scaled="1"/>
                      <a:tileRect/>
                    </a:gradFill>
                  </a:tcPr>
                </a:tc>
                <a:tc>
                  <a:txBody>
                    <a:bodyPr/>
                    <a:lstStyle/>
                    <a:p>
                      <a:pPr algn="ctr"/>
                      <a:r>
                        <a:rPr lang="en-US" sz="1600" dirty="0" smtClean="0">
                          <a:latin typeface="STC Light" pitchFamily="2" charset="-78"/>
                          <a:cs typeface="STC Light" pitchFamily="2" charset="-78"/>
                        </a:rPr>
                        <a:t>Q1</a:t>
                      </a:r>
                      <a:endParaRPr lang="en-IN" sz="1600" dirty="0">
                        <a:latin typeface="STC Light" pitchFamily="2" charset="-78"/>
                        <a:cs typeface="STC Light" pitchFamily="2" charset="-78"/>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gradFill flip="none" rotWithShape="1">
                      <a:gsLst>
                        <a:gs pos="0">
                          <a:srgbClr val="2C567A">
                            <a:tint val="66000"/>
                            <a:satMod val="160000"/>
                          </a:srgbClr>
                        </a:gs>
                        <a:gs pos="50000">
                          <a:srgbClr val="2C567A">
                            <a:tint val="44500"/>
                            <a:satMod val="160000"/>
                          </a:srgbClr>
                        </a:gs>
                        <a:gs pos="100000">
                          <a:srgbClr val="2C567A">
                            <a:tint val="23500"/>
                            <a:satMod val="160000"/>
                          </a:srgbClr>
                        </a:gs>
                      </a:gsLst>
                      <a:lin ang="5400000" scaled="1"/>
                      <a:tileRect/>
                    </a:gradFill>
                  </a:tcPr>
                </a:tc>
                <a:tc vMerge="1">
                  <a:txBody>
                    <a:bodyPr/>
                    <a:lstStyle/>
                    <a:p>
                      <a:pPr marL="0" marR="0" indent="127000" algn="r" rtl="1">
                        <a:lnSpc>
                          <a:spcPct val="107000"/>
                        </a:lnSpc>
                        <a:spcBef>
                          <a:spcPts val="0"/>
                        </a:spcBef>
                        <a:spcAft>
                          <a:spcPts val="0"/>
                        </a:spcAft>
                      </a:pPr>
                      <a:endParaRPr lang="en-US" sz="2000" dirty="0">
                        <a:latin typeface="Adobe Arabic" pitchFamily="18" charset="-78"/>
                        <a:cs typeface="Adobe Arabic" pitchFamily="18" charset="-78"/>
                      </a:endParaRPr>
                    </a:p>
                  </a:txBody>
                  <a:tcPr marL="68580" marR="68580" marT="0" marB="0" anchor="ctr">
                    <a:lnL w="6350" cap="flat" cmpd="sng" algn="ctr">
                      <a:solidFill>
                        <a:schemeClr val="bg1">
                          <a:lumMod val="65000"/>
                        </a:schemeClr>
                      </a:solidFill>
                      <a:prstDash val="solid"/>
                      <a:round/>
                      <a:headEnd type="none" w="med" len="med"/>
                      <a:tailEnd type="none" w="med" len="med"/>
                    </a:lnL>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xmlns="" val="3205186774"/>
                  </a:ext>
                </a:extLst>
              </a:tr>
              <a:tr h="530670">
                <a:tc>
                  <a:txBody>
                    <a:bodyPr/>
                    <a:lstStyle/>
                    <a:p>
                      <a:pPr marL="0" marR="0" algn="ctr" rtl="0">
                        <a:lnSpc>
                          <a:spcPct val="107000"/>
                        </a:lnSpc>
                        <a:spcBef>
                          <a:spcPts val="0"/>
                        </a:spcBef>
                        <a:spcAft>
                          <a:spcPts val="0"/>
                        </a:spcAft>
                      </a:pPr>
                      <a:r>
                        <a:rPr lang="en-US">
                          <a:latin typeface="STC Light" pitchFamily="2" charset="-78"/>
                          <a:cs typeface="STC Light" pitchFamily="2" charset="-78"/>
                        </a:rPr>
                        <a:t>20.4</a:t>
                      </a:r>
                    </a:p>
                  </a:txBody>
                  <a:tcPr marL="68580" marR="68580" marT="0" marB="0" anchor="ctr">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algn="ctr"/>
                      <a:endParaRPr lang="en-IN" dirty="0">
                        <a:latin typeface="STC Light" pitchFamily="2" charset="-78"/>
                        <a:cs typeface="STC Light" pitchFamily="2" charset="-78"/>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marL="0" marR="0" algn="ctr" rtl="0">
                        <a:lnSpc>
                          <a:spcPct val="107000"/>
                        </a:lnSpc>
                        <a:spcBef>
                          <a:spcPts val="0"/>
                        </a:spcBef>
                        <a:spcAft>
                          <a:spcPts val="0"/>
                        </a:spcAft>
                      </a:pPr>
                      <a:r>
                        <a:rPr lang="en-US">
                          <a:latin typeface="STC Light" pitchFamily="2" charset="-78"/>
                          <a:cs typeface="STC Light" pitchFamily="2" charset="-78"/>
                        </a:rPr>
                        <a:t>10.9</a:t>
                      </a:r>
                    </a:p>
                  </a:txBody>
                  <a:tcPr marL="68580" marR="6858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marL="0" marR="0" algn="ctr" rtl="0">
                        <a:lnSpc>
                          <a:spcPct val="107000"/>
                        </a:lnSpc>
                        <a:spcBef>
                          <a:spcPts val="0"/>
                        </a:spcBef>
                        <a:spcAft>
                          <a:spcPts val="0"/>
                        </a:spcAft>
                      </a:pPr>
                      <a:r>
                        <a:rPr lang="en-US">
                          <a:latin typeface="STC Light" pitchFamily="2" charset="-78"/>
                          <a:cs typeface="STC Light" pitchFamily="2" charset="-78"/>
                        </a:rPr>
                        <a:t>9.3</a:t>
                      </a:r>
                    </a:p>
                  </a:txBody>
                  <a:tcPr marL="68580" marR="6858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marL="0" marR="0" algn="ctr" rtl="0">
                        <a:lnSpc>
                          <a:spcPct val="107000"/>
                        </a:lnSpc>
                        <a:spcBef>
                          <a:spcPts val="0"/>
                        </a:spcBef>
                        <a:spcAft>
                          <a:spcPts val="0"/>
                        </a:spcAft>
                      </a:pPr>
                      <a:r>
                        <a:rPr lang="en-US">
                          <a:latin typeface="STC Light" pitchFamily="2" charset="-78"/>
                          <a:cs typeface="STC Light" pitchFamily="2" charset="-78"/>
                        </a:rPr>
                        <a:t>-7.0</a:t>
                      </a:r>
                    </a:p>
                  </a:txBody>
                  <a:tcPr marL="68580" marR="6858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marL="0" marR="0" algn="ctr" rtl="0">
                        <a:lnSpc>
                          <a:spcPct val="107000"/>
                        </a:lnSpc>
                        <a:spcBef>
                          <a:spcPts val="0"/>
                        </a:spcBef>
                        <a:spcAft>
                          <a:spcPts val="0"/>
                        </a:spcAft>
                      </a:pPr>
                      <a:r>
                        <a:rPr lang="en-US">
                          <a:latin typeface="STC Light" pitchFamily="2" charset="-78"/>
                          <a:cs typeface="STC Light" pitchFamily="2" charset="-78"/>
                        </a:rPr>
                        <a:t>-11.7</a:t>
                      </a:r>
                    </a:p>
                  </a:txBody>
                  <a:tcPr marL="68580" marR="6858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algn="ctr"/>
                      <a:endParaRPr lang="en-IN" dirty="0">
                        <a:latin typeface="STC Light" pitchFamily="2" charset="-78"/>
                        <a:cs typeface="STC Light" pitchFamily="2" charset="-78"/>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marL="0" marR="0" algn="ctr" rtl="0">
                        <a:lnSpc>
                          <a:spcPct val="107000"/>
                        </a:lnSpc>
                        <a:spcBef>
                          <a:spcPts val="0"/>
                        </a:spcBef>
                        <a:spcAft>
                          <a:spcPts val="0"/>
                        </a:spcAft>
                      </a:pPr>
                      <a:r>
                        <a:rPr lang="en-US">
                          <a:latin typeface="STC Light" pitchFamily="2" charset="-78"/>
                          <a:cs typeface="STC Light" pitchFamily="2" charset="-78"/>
                        </a:rPr>
                        <a:t>-8.6</a:t>
                      </a:r>
                    </a:p>
                  </a:txBody>
                  <a:tcPr marL="68580" marR="6858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marL="0" marR="0" algn="ctr" rtl="0">
                        <a:lnSpc>
                          <a:spcPct val="107000"/>
                        </a:lnSpc>
                        <a:spcBef>
                          <a:spcPts val="0"/>
                        </a:spcBef>
                        <a:spcAft>
                          <a:spcPts val="0"/>
                        </a:spcAft>
                      </a:pPr>
                      <a:r>
                        <a:rPr lang="en-US">
                          <a:latin typeface="STC Light" pitchFamily="2" charset="-78"/>
                          <a:cs typeface="STC Light" pitchFamily="2" charset="-78"/>
                        </a:rPr>
                        <a:t>-8.2</a:t>
                      </a:r>
                    </a:p>
                  </a:txBody>
                  <a:tcPr marL="68580" marR="6858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marL="0" marR="0" algn="ctr" rtl="0">
                        <a:lnSpc>
                          <a:spcPct val="107000"/>
                        </a:lnSpc>
                        <a:spcBef>
                          <a:spcPts val="0"/>
                        </a:spcBef>
                        <a:spcAft>
                          <a:spcPts val="0"/>
                        </a:spcAft>
                      </a:pPr>
                      <a:r>
                        <a:rPr lang="en-US">
                          <a:latin typeface="STC Light" pitchFamily="2" charset="-78"/>
                          <a:cs typeface="STC Light" pitchFamily="2" charset="-78"/>
                        </a:rPr>
                        <a:t>-5.3</a:t>
                      </a:r>
                    </a:p>
                  </a:txBody>
                  <a:tcPr marL="68580" marR="6858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marL="0" marR="0" algn="ctr" rtl="0">
                        <a:lnSpc>
                          <a:spcPct val="107000"/>
                        </a:lnSpc>
                        <a:spcBef>
                          <a:spcPts val="0"/>
                        </a:spcBef>
                        <a:spcAft>
                          <a:spcPts val="0"/>
                        </a:spcAft>
                      </a:pPr>
                      <a:r>
                        <a:rPr lang="en-US" dirty="0">
                          <a:latin typeface="STC Light" pitchFamily="2" charset="-78"/>
                          <a:cs typeface="STC Light" pitchFamily="2" charset="-78"/>
                        </a:rPr>
                        <a:t>-4.6</a:t>
                      </a:r>
                    </a:p>
                  </a:txBody>
                  <a:tcPr marL="68580" marR="6858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marL="0" marR="0" indent="127000" algn="r" rtl="1">
                        <a:lnSpc>
                          <a:spcPct val="107000"/>
                        </a:lnSpc>
                        <a:spcBef>
                          <a:spcPts val="0"/>
                        </a:spcBef>
                        <a:spcAft>
                          <a:spcPts val="0"/>
                        </a:spcAft>
                      </a:pPr>
                      <a:r>
                        <a:rPr lang="ar-SA" sz="2000" dirty="0">
                          <a:latin typeface="STC Light" pitchFamily="2" charset="-78"/>
                          <a:cs typeface="STC Light" pitchFamily="2" charset="-78"/>
                        </a:rPr>
                        <a:t>الأنشطة النفطية</a:t>
                      </a:r>
                      <a:endParaRPr lang="en-US" sz="2000" dirty="0">
                        <a:latin typeface="STC Light" pitchFamily="2" charset="-78"/>
                        <a:cs typeface="STC Light" pitchFamily="2" charset="-78"/>
                      </a:endParaRPr>
                    </a:p>
                  </a:txBody>
                  <a:tcPr marL="68580" marR="68580" marT="0" marB="0" anchor="ctr">
                    <a:lnL w="6350" cap="flat" cmpd="sng" algn="ctr">
                      <a:solidFill>
                        <a:schemeClr val="bg1">
                          <a:lumMod val="65000"/>
                        </a:schemeClr>
                      </a:solidFill>
                      <a:prstDash val="solid"/>
                      <a:round/>
                      <a:headEnd type="none" w="med" len="med"/>
                      <a:tailEnd type="none" w="med" len="med"/>
                    </a:lnL>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xmlns="" val="2960814750"/>
                  </a:ext>
                </a:extLst>
              </a:tr>
              <a:tr h="542833">
                <a:tc>
                  <a:txBody>
                    <a:bodyPr/>
                    <a:lstStyle/>
                    <a:p>
                      <a:pPr marL="0" marR="0" algn="ctr" rtl="0">
                        <a:lnSpc>
                          <a:spcPct val="107000"/>
                        </a:lnSpc>
                        <a:spcBef>
                          <a:spcPts val="0"/>
                        </a:spcBef>
                        <a:spcAft>
                          <a:spcPts val="0"/>
                        </a:spcAft>
                      </a:pPr>
                      <a:r>
                        <a:rPr lang="en-US">
                          <a:latin typeface="STC Light" pitchFamily="2" charset="-78"/>
                          <a:cs typeface="STC Light" pitchFamily="2" charset="-78"/>
                        </a:rPr>
                        <a:t>3.7</a:t>
                      </a:r>
                    </a:p>
                  </a:txBody>
                  <a:tcPr marL="68580" marR="68580" marT="0" marB="0" anchor="ctr">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algn="ctr"/>
                      <a:endParaRPr lang="en-IN" dirty="0">
                        <a:latin typeface="STC Light" pitchFamily="2" charset="-78"/>
                        <a:cs typeface="STC Light" pitchFamily="2" charset="-78"/>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marL="0" marR="0" algn="ctr" rtl="0">
                        <a:lnSpc>
                          <a:spcPct val="107000"/>
                        </a:lnSpc>
                        <a:spcBef>
                          <a:spcPts val="0"/>
                        </a:spcBef>
                        <a:spcAft>
                          <a:spcPts val="0"/>
                        </a:spcAft>
                      </a:pPr>
                      <a:r>
                        <a:rPr lang="en-US">
                          <a:latin typeface="STC Light" pitchFamily="2" charset="-78"/>
                          <a:cs typeface="STC Light" pitchFamily="2" charset="-78"/>
                        </a:rPr>
                        <a:t>4.7</a:t>
                      </a:r>
                    </a:p>
                  </a:txBody>
                  <a:tcPr marL="68580" marR="6858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marL="0" marR="0" algn="ctr" rtl="0">
                        <a:lnSpc>
                          <a:spcPct val="107000"/>
                        </a:lnSpc>
                        <a:spcBef>
                          <a:spcPts val="0"/>
                        </a:spcBef>
                        <a:spcAft>
                          <a:spcPts val="0"/>
                        </a:spcAft>
                      </a:pPr>
                      <a:r>
                        <a:rPr lang="en-US">
                          <a:latin typeface="STC Light" pitchFamily="2" charset="-78"/>
                          <a:cs typeface="STC Light" pitchFamily="2" charset="-78"/>
                        </a:rPr>
                        <a:t>6.2</a:t>
                      </a:r>
                    </a:p>
                  </a:txBody>
                  <a:tcPr marL="68580" marR="6858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marL="0" marR="0" algn="ctr" rtl="0">
                        <a:lnSpc>
                          <a:spcPct val="107000"/>
                        </a:lnSpc>
                        <a:spcBef>
                          <a:spcPts val="0"/>
                        </a:spcBef>
                        <a:spcAft>
                          <a:spcPts val="0"/>
                        </a:spcAft>
                      </a:pPr>
                      <a:r>
                        <a:rPr lang="en-US">
                          <a:latin typeface="STC Light" pitchFamily="2" charset="-78"/>
                          <a:cs typeface="STC Light" pitchFamily="2" charset="-78"/>
                        </a:rPr>
                        <a:t>11.1</a:t>
                      </a:r>
                    </a:p>
                  </a:txBody>
                  <a:tcPr marL="68580" marR="6858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marL="0" marR="0" algn="ctr" rtl="0">
                        <a:lnSpc>
                          <a:spcPct val="107000"/>
                        </a:lnSpc>
                        <a:spcBef>
                          <a:spcPts val="0"/>
                        </a:spcBef>
                        <a:spcAft>
                          <a:spcPts val="0"/>
                        </a:spcAft>
                      </a:pPr>
                      <a:r>
                        <a:rPr lang="en-US" dirty="0">
                          <a:latin typeface="STC Light" pitchFamily="2" charset="-78"/>
                          <a:cs typeface="STC Light" pitchFamily="2" charset="-78"/>
                        </a:rPr>
                        <a:t>4.5</a:t>
                      </a:r>
                    </a:p>
                  </a:txBody>
                  <a:tcPr marL="68580" marR="6858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algn="ctr"/>
                      <a:endParaRPr lang="en-IN" dirty="0">
                        <a:latin typeface="STC Light" pitchFamily="2" charset="-78"/>
                        <a:cs typeface="STC Light" pitchFamily="2" charset="-78"/>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marL="0" marR="0" algn="ctr" rtl="0">
                        <a:lnSpc>
                          <a:spcPct val="107000"/>
                        </a:lnSpc>
                        <a:spcBef>
                          <a:spcPts val="0"/>
                        </a:spcBef>
                        <a:spcAft>
                          <a:spcPts val="0"/>
                        </a:spcAft>
                      </a:pPr>
                      <a:r>
                        <a:rPr lang="en-US">
                          <a:latin typeface="STC Light" pitchFamily="2" charset="-78"/>
                          <a:cs typeface="STC Light" pitchFamily="2" charset="-78"/>
                        </a:rPr>
                        <a:t>-0.7</a:t>
                      </a:r>
                    </a:p>
                  </a:txBody>
                  <a:tcPr marL="68580" marR="6858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marL="0" marR="0" algn="ctr" rtl="0">
                        <a:lnSpc>
                          <a:spcPct val="107000"/>
                        </a:lnSpc>
                        <a:spcBef>
                          <a:spcPts val="0"/>
                        </a:spcBef>
                        <a:spcAft>
                          <a:spcPts val="0"/>
                        </a:spcAft>
                      </a:pPr>
                      <a:r>
                        <a:rPr lang="en-US">
                          <a:latin typeface="STC Light" pitchFamily="2" charset="-78"/>
                          <a:cs typeface="STC Light" pitchFamily="2" charset="-78"/>
                        </a:rPr>
                        <a:t>-3.0</a:t>
                      </a:r>
                    </a:p>
                  </a:txBody>
                  <a:tcPr marL="68580" marR="6858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marL="0" marR="0" algn="ctr" rtl="0">
                        <a:lnSpc>
                          <a:spcPct val="107000"/>
                        </a:lnSpc>
                        <a:spcBef>
                          <a:spcPts val="0"/>
                        </a:spcBef>
                        <a:spcAft>
                          <a:spcPts val="0"/>
                        </a:spcAft>
                      </a:pPr>
                      <a:r>
                        <a:rPr lang="en-US">
                          <a:latin typeface="STC Light" pitchFamily="2" charset="-78"/>
                          <a:cs typeface="STC Light" pitchFamily="2" charset="-78"/>
                        </a:rPr>
                        <a:t>-10.6</a:t>
                      </a:r>
                    </a:p>
                  </a:txBody>
                  <a:tcPr marL="68580" marR="6858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marL="0" marR="0" algn="ctr" rtl="0">
                        <a:lnSpc>
                          <a:spcPct val="107000"/>
                        </a:lnSpc>
                        <a:spcBef>
                          <a:spcPts val="0"/>
                        </a:spcBef>
                        <a:spcAft>
                          <a:spcPts val="0"/>
                        </a:spcAft>
                      </a:pPr>
                      <a:r>
                        <a:rPr lang="en-US" dirty="0">
                          <a:latin typeface="STC Light" pitchFamily="2" charset="-78"/>
                          <a:cs typeface="STC Light" pitchFamily="2" charset="-78"/>
                        </a:rPr>
                        <a:t>1.4</a:t>
                      </a:r>
                    </a:p>
                  </a:txBody>
                  <a:tcPr marL="68580" marR="6858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marL="0" marR="0" indent="127000" algn="r" rtl="1">
                        <a:lnSpc>
                          <a:spcPct val="107000"/>
                        </a:lnSpc>
                        <a:spcBef>
                          <a:spcPts val="0"/>
                        </a:spcBef>
                        <a:spcAft>
                          <a:spcPts val="0"/>
                        </a:spcAft>
                      </a:pPr>
                      <a:r>
                        <a:rPr lang="ar-SA" sz="2000" dirty="0">
                          <a:latin typeface="STC Light" pitchFamily="2" charset="-78"/>
                          <a:cs typeface="STC Light" pitchFamily="2" charset="-78"/>
                        </a:rPr>
                        <a:t>غير النفطية</a:t>
                      </a:r>
                      <a:endParaRPr lang="en-US" sz="2000" dirty="0">
                        <a:latin typeface="STC Light" pitchFamily="2" charset="-78"/>
                        <a:cs typeface="STC Light" pitchFamily="2" charset="-78"/>
                      </a:endParaRPr>
                    </a:p>
                  </a:txBody>
                  <a:tcPr marL="68580" marR="68580" marT="0" marB="0" anchor="ctr">
                    <a:lnL w="6350" cap="flat" cmpd="sng" algn="ctr">
                      <a:solidFill>
                        <a:schemeClr val="bg1">
                          <a:lumMod val="65000"/>
                        </a:schemeClr>
                      </a:solidFill>
                      <a:prstDash val="solid"/>
                      <a:round/>
                      <a:headEnd type="none" w="med" len="med"/>
                      <a:tailEnd type="none" w="med" len="med"/>
                    </a:lnL>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xmlns="" val="4186541597"/>
                  </a:ext>
                </a:extLst>
              </a:tr>
              <a:tr h="530670">
                <a:tc>
                  <a:txBody>
                    <a:bodyPr/>
                    <a:lstStyle/>
                    <a:p>
                      <a:pPr marL="0" marR="0" algn="ctr" rtl="0">
                        <a:lnSpc>
                          <a:spcPct val="107000"/>
                        </a:lnSpc>
                        <a:spcBef>
                          <a:spcPts val="0"/>
                        </a:spcBef>
                        <a:spcAft>
                          <a:spcPts val="0"/>
                        </a:spcAft>
                      </a:pPr>
                      <a:r>
                        <a:rPr lang="en-US">
                          <a:latin typeface="STC Light" pitchFamily="2" charset="-78"/>
                          <a:cs typeface="STC Light" pitchFamily="2" charset="-78"/>
                        </a:rPr>
                        <a:t>2.4</a:t>
                      </a:r>
                    </a:p>
                  </a:txBody>
                  <a:tcPr marL="68580" marR="68580" marT="0" marB="0" anchor="ctr">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algn="ctr"/>
                      <a:endParaRPr lang="en-IN" dirty="0">
                        <a:latin typeface="STC Light" pitchFamily="2" charset="-78"/>
                        <a:cs typeface="STC Light" pitchFamily="2" charset="-78"/>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marL="0" marR="0" algn="ctr" rtl="0">
                        <a:lnSpc>
                          <a:spcPct val="107000"/>
                        </a:lnSpc>
                        <a:spcBef>
                          <a:spcPts val="0"/>
                        </a:spcBef>
                        <a:spcAft>
                          <a:spcPts val="0"/>
                        </a:spcAft>
                      </a:pPr>
                      <a:r>
                        <a:rPr lang="en-US">
                          <a:latin typeface="STC Light" pitchFamily="2" charset="-78"/>
                          <a:cs typeface="STC Light" pitchFamily="2" charset="-78"/>
                        </a:rPr>
                        <a:t>2.4</a:t>
                      </a:r>
                    </a:p>
                  </a:txBody>
                  <a:tcPr marL="68580" marR="6858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marL="0" marR="0" algn="ctr" rtl="0">
                        <a:lnSpc>
                          <a:spcPct val="107000"/>
                        </a:lnSpc>
                        <a:spcBef>
                          <a:spcPts val="0"/>
                        </a:spcBef>
                        <a:spcAft>
                          <a:spcPts val="0"/>
                        </a:spcAft>
                      </a:pPr>
                      <a:r>
                        <a:rPr lang="en-US">
                          <a:latin typeface="STC Light" pitchFamily="2" charset="-78"/>
                          <a:cs typeface="STC Light" pitchFamily="2" charset="-78"/>
                        </a:rPr>
                        <a:t>2.7</a:t>
                      </a:r>
                    </a:p>
                  </a:txBody>
                  <a:tcPr marL="68580" marR="6858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marL="0" marR="0" algn="ctr" rtl="0">
                        <a:lnSpc>
                          <a:spcPct val="107000"/>
                        </a:lnSpc>
                        <a:spcBef>
                          <a:spcPts val="0"/>
                        </a:spcBef>
                        <a:spcAft>
                          <a:spcPts val="0"/>
                        </a:spcAft>
                      </a:pPr>
                      <a:r>
                        <a:rPr lang="en-US">
                          <a:latin typeface="STC Light" pitchFamily="2" charset="-78"/>
                          <a:cs typeface="STC Light" pitchFamily="2" charset="-78"/>
                        </a:rPr>
                        <a:t>0.7</a:t>
                      </a:r>
                    </a:p>
                  </a:txBody>
                  <a:tcPr marL="68580" marR="6858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marL="0" marR="0" algn="ctr" rtl="0">
                        <a:lnSpc>
                          <a:spcPct val="107000"/>
                        </a:lnSpc>
                        <a:spcBef>
                          <a:spcPts val="0"/>
                        </a:spcBef>
                        <a:spcAft>
                          <a:spcPts val="0"/>
                        </a:spcAft>
                      </a:pPr>
                      <a:r>
                        <a:rPr lang="en-US">
                          <a:latin typeface="STC Light" pitchFamily="2" charset="-78"/>
                          <a:cs typeface="STC Light" pitchFamily="2" charset="-78"/>
                        </a:rPr>
                        <a:t>0.3</a:t>
                      </a:r>
                    </a:p>
                  </a:txBody>
                  <a:tcPr marL="68580" marR="6858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algn="ctr"/>
                      <a:endParaRPr lang="en-IN" dirty="0">
                        <a:latin typeface="STC Light" pitchFamily="2" charset="-78"/>
                        <a:cs typeface="STC Light" pitchFamily="2" charset="-78"/>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marL="0" marR="0" algn="ctr" rtl="0">
                        <a:lnSpc>
                          <a:spcPct val="107000"/>
                        </a:lnSpc>
                        <a:spcBef>
                          <a:spcPts val="0"/>
                        </a:spcBef>
                        <a:spcAft>
                          <a:spcPts val="0"/>
                        </a:spcAft>
                      </a:pPr>
                      <a:r>
                        <a:rPr lang="en-US">
                          <a:latin typeface="STC Light" pitchFamily="2" charset="-78"/>
                          <a:cs typeface="STC Light" pitchFamily="2" charset="-78"/>
                        </a:rPr>
                        <a:t>-0.6</a:t>
                      </a:r>
                    </a:p>
                  </a:txBody>
                  <a:tcPr marL="68580" marR="6858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marL="0" marR="0" algn="ctr" rtl="0">
                        <a:lnSpc>
                          <a:spcPct val="107000"/>
                        </a:lnSpc>
                        <a:spcBef>
                          <a:spcPts val="0"/>
                        </a:spcBef>
                        <a:spcAft>
                          <a:spcPts val="0"/>
                        </a:spcAft>
                      </a:pPr>
                      <a:r>
                        <a:rPr lang="en-US">
                          <a:latin typeface="STC Light" pitchFamily="2" charset="-78"/>
                          <a:cs typeface="STC Light" pitchFamily="2" charset="-78"/>
                        </a:rPr>
                        <a:t>1.6</a:t>
                      </a:r>
                    </a:p>
                  </a:txBody>
                  <a:tcPr marL="68580" marR="6858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marL="0" marR="0" algn="ctr" rtl="0">
                        <a:lnSpc>
                          <a:spcPct val="107000"/>
                        </a:lnSpc>
                        <a:spcBef>
                          <a:spcPts val="0"/>
                        </a:spcBef>
                        <a:spcAft>
                          <a:spcPts val="0"/>
                        </a:spcAft>
                      </a:pPr>
                      <a:r>
                        <a:rPr lang="en-US">
                          <a:latin typeface="STC Light" pitchFamily="2" charset="-78"/>
                          <a:cs typeface="STC Light" pitchFamily="2" charset="-78"/>
                        </a:rPr>
                        <a:t>-1.6</a:t>
                      </a:r>
                    </a:p>
                  </a:txBody>
                  <a:tcPr marL="68580" marR="6858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marL="0" marR="0" algn="ctr" rtl="0">
                        <a:lnSpc>
                          <a:spcPct val="107000"/>
                        </a:lnSpc>
                        <a:spcBef>
                          <a:spcPts val="0"/>
                        </a:spcBef>
                        <a:spcAft>
                          <a:spcPts val="0"/>
                        </a:spcAft>
                      </a:pPr>
                      <a:r>
                        <a:rPr lang="en-US" dirty="0">
                          <a:latin typeface="STC Light" pitchFamily="2" charset="-78"/>
                          <a:cs typeface="STC Light" pitchFamily="2" charset="-78"/>
                        </a:rPr>
                        <a:t>1.3</a:t>
                      </a:r>
                    </a:p>
                  </a:txBody>
                  <a:tcPr marL="68580" marR="6858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marL="0" marR="0" indent="127000" algn="r" rtl="1">
                        <a:lnSpc>
                          <a:spcPct val="107000"/>
                        </a:lnSpc>
                        <a:spcBef>
                          <a:spcPts val="0"/>
                        </a:spcBef>
                        <a:spcAft>
                          <a:spcPts val="0"/>
                        </a:spcAft>
                      </a:pPr>
                      <a:r>
                        <a:rPr lang="ar-SA" sz="2000" dirty="0">
                          <a:latin typeface="STC Light" pitchFamily="2" charset="-78"/>
                          <a:cs typeface="STC Light" pitchFamily="2" charset="-78"/>
                        </a:rPr>
                        <a:t>الخدمات الحكومية</a:t>
                      </a:r>
                      <a:endParaRPr lang="en-US" sz="2000" dirty="0">
                        <a:latin typeface="STC Light" pitchFamily="2" charset="-78"/>
                        <a:cs typeface="STC Light" pitchFamily="2" charset="-78"/>
                      </a:endParaRPr>
                    </a:p>
                  </a:txBody>
                  <a:tcPr marL="68580" marR="68580" marT="0" marB="0" anchor="ctr">
                    <a:lnL w="6350" cap="flat" cmpd="sng" algn="ctr">
                      <a:solidFill>
                        <a:schemeClr val="bg1">
                          <a:lumMod val="65000"/>
                        </a:schemeClr>
                      </a:solidFill>
                      <a:prstDash val="solid"/>
                      <a:round/>
                      <a:headEnd type="none" w="med" len="med"/>
                      <a:tailEnd type="none" w="med" len="med"/>
                    </a:lnL>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xmlns="" val="2332936508"/>
                  </a:ext>
                </a:extLst>
              </a:tr>
              <a:tr h="530670">
                <a:tc>
                  <a:txBody>
                    <a:bodyPr/>
                    <a:lstStyle/>
                    <a:p>
                      <a:pPr marL="0" marR="0" algn="ctr" rtl="0">
                        <a:lnSpc>
                          <a:spcPct val="107000"/>
                        </a:lnSpc>
                        <a:spcBef>
                          <a:spcPts val="0"/>
                        </a:spcBef>
                        <a:spcAft>
                          <a:spcPts val="0"/>
                        </a:spcAft>
                      </a:pPr>
                      <a:r>
                        <a:rPr lang="en-US" b="1" dirty="0">
                          <a:latin typeface="STC Light" pitchFamily="2" charset="-78"/>
                          <a:cs typeface="STC Light" pitchFamily="2" charset="-78"/>
                        </a:rPr>
                        <a:t>9.6</a:t>
                      </a:r>
                    </a:p>
                  </a:txBody>
                  <a:tcPr marL="68580" marR="68580" marT="0" marB="0" anchor="ctr">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solidFill>
                      <a:schemeClr val="bg2"/>
                    </a:solidFill>
                  </a:tcPr>
                </a:tc>
                <a:tc>
                  <a:txBody>
                    <a:bodyPr/>
                    <a:lstStyle/>
                    <a:p>
                      <a:pPr marL="0" marR="0" algn="ctr" rtl="0">
                        <a:lnSpc>
                          <a:spcPct val="107000"/>
                        </a:lnSpc>
                        <a:spcBef>
                          <a:spcPts val="0"/>
                        </a:spcBef>
                        <a:spcAft>
                          <a:spcPts val="0"/>
                        </a:spcAft>
                      </a:pPr>
                      <a:r>
                        <a:rPr lang="en-US" b="1" dirty="0">
                          <a:latin typeface="STC Light" pitchFamily="2" charset="-78"/>
                          <a:cs typeface="STC Light" pitchFamily="2" charset="-78"/>
                        </a:rPr>
                        <a:t>3.2</a:t>
                      </a:r>
                    </a:p>
                  </a:txBody>
                  <a:tcPr marL="68580" marR="6858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solidFill>
                      <a:schemeClr val="bg2"/>
                    </a:solidFill>
                  </a:tcPr>
                </a:tc>
                <a:tc>
                  <a:txBody>
                    <a:bodyPr/>
                    <a:lstStyle/>
                    <a:p>
                      <a:pPr marL="0" marR="0" algn="ctr" rtl="0">
                        <a:lnSpc>
                          <a:spcPct val="107000"/>
                        </a:lnSpc>
                        <a:spcBef>
                          <a:spcPts val="0"/>
                        </a:spcBef>
                        <a:spcAft>
                          <a:spcPts val="0"/>
                        </a:spcAft>
                      </a:pPr>
                      <a:r>
                        <a:rPr lang="en-US" b="1" dirty="0">
                          <a:latin typeface="STC Light" pitchFamily="2" charset="-78"/>
                          <a:cs typeface="STC Light" pitchFamily="2" charset="-78"/>
                        </a:rPr>
                        <a:t>6.7</a:t>
                      </a:r>
                    </a:p>
                  </a:txBody>
                  <a:tcPr marL="68580" marR="6858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solidFill>
                      <a:schemeClr val="bg2"/>
                    </a:solidFill>
                  </a:tcPr>
                </a:tc>
                <a:tc>
                  <a:txBody>
                    <a:bodyPr/>
                    <a:lstStyle/>
                    <a:p>
                      <a:pPr marL="0" marR="0" algn="ctr" rtl="0">
                        <a:lnSpc>
                          <a:spcPct val="107000"/>
                        </a:lnSpc>
                        <a:spcBef>
                          <a:spcPts val="0"/>
                        </a:spcBef>
                        <a:spcAft>
                          <a:spcPts val="0"/>
                        </a:spcAft>
                      </a:pPr>
                      <a:r>
                        <a:rPr lang="en-US" b="1" dirty="0">
                          <a:latin typeface="STC Light" pitchFamily="2" charset="-78"/>
                          <a:cs typeface="STC Light" pitchFamily="2" charset="-78"/>
                        </a:rPr>
                        <a:t>7.0</a:t>
                      </a:r>
                    </a:p>
                  </a:txBody>
                  <a:tcPr marL="68580" marR="6858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solidFill>
                      <a:schemeClr val="bg2"/>
                    </a:solidFill>
                  </a:tcPr>
                </a:tc>
                <a:tc>
                  <a:txBody>
                    <a:bodyPr/>
                    <a:lstStyle/>
                    <a:p>
                      <a:pPr marL="0" marR="0" algn="ctr" rtl="0">
                        <a:lnSpc>
                          <a:spcPct val="107000"/>
                        </a:lnSpc>
                        <a:spcBef>
                          <a:spcPts val="0"/>
                        </a:spcBef>
                        <a:spcAft>
                          <a:spcPts val="0"/>
                        </a:spcAft>
                      </a:pPr>
                      <a:r>
                        <a:rPr lang="en-US" b="1" dirty="0">
                          <a:latin typeface="STC Light" pitchFamily="2" charset="-78"/>
                          <a:cs typeface="STC Light" pitchFamily="2" charset="-78"/>
                        </a:rPr>
                        <a:t>1.9</a:t>
                      </a:r>
                    </a:p>
                  </a:txBody>
                  <a:tcPr marL="68580" marR="6858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solidFill>
                      <a:schemeClr val="bg2"/>
                    </a:solidFill>
                  </a:tcPr>
                </a:tc>
                <a:tc>
                  <a:txBody>
                    <a:bodyPr/>
                    <a:lstStyle/>
                    <a:p>
                      <a:pPr marL="0" marR="0" algn="ctr" rtl="0">
                        <a:lnSpc>
                          <a:spcPct val="107000"/>
                        </a:lnSpc>
                        <a:spcBef>
                          <a:spcPts val="0"/>
                        </a:spcBef>
                        <a:spcAft>
                          <a:spcPts val="0"/>
                        </a:spcAft>
                      </a:pPr>
                      <a:r>
                        <a:rPr lang="en-US" b="1" dirty="0">
                          <a:latin typeface="STC Light" pitchFamily="2" charset="-78"/>
                          <a:cs typeface="STC Light" pitchFamily="2" charset="-78"/>
                        </a:rPr>
                        <a:t>-2.6</a:t>
                      </a:r>
                    </a:p>
                  </a:txBody>
                  <a:tcPr marL="68580" marR="6858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solidFill>
                      <a:schemeClr val="bg2"/>
                    </a:solidFill>
                  </a:tcPr>
                </a:tc>
                <a:tc>
                  <a:txBody>
                    <a:bodyPr/>
                    <a:lstStyle/>
                    <a:p>
                      <a:pPr marL="0" marR="0" algn="ctr" rtl="0">
                        <a:lnSpc>
                          <a:spcPct val="107000"/>
                        </a:lnSpc>
                        <a:spcBef>
                          <a:spcPts val="0"/>
                        </a:spcBef>
                        <a:spcAft>
                          <a:spcPts val="0"/>
                        </a:spcAft>
                      </a:pPr>
                      <a:r>
                        <a:rPr lang="en-US" b="1" dirty="0">
                          <a:latin typeface="STC Light" pitchFamily="2" charset="-78"/>
                          <a:cs typeface="STC Light" pitchFamily="2" charset="-78"/>
                        </a:rPr>
                        <a:t>-4.2</a:t>
                      </a:r>
                    </a:p>
                  </a:txBody>
                  <a:tcPr marL="68580" marR="6858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solidFill>
                      <a:schemeClr val="bg2"/>
                    </a:solidFill>
                  </a:tcPr>
                </a:tc>
                <a:tc>
                  <a:txBody>
                    <a:bodyPr/>
                    <a:lstStyle/>
                    <a:p>
                      <a:pPr marL="0" marR="0" algn="ctr" rtl="0">
                        <a:lnSpc>
                          <a:spcPct val="107000"/>
                        </a:lnSpc>
                        <a:spcBef>
                          <a:spcPts val="0"/>
                        </a:spcBef>
                        <a:spcAft>
                          <a:spcPts val="0"/>
                        </a:spcAft>
                      </a:pPr>
                      <a:r>
                        <a:rPr lang="en-US" b="1" dirty="0">
                          <a:latin typeface="STC Light" pitchFamily="2" charset="-78"/>
                          <a:cs typeface="STC Light" pitchFamily="2" charset="-78"/>
                        </a:rPr>
                        <a:t>-3.8</a:t>
                      </a:r>
                    </a:p>
                  </a:txBody>
                  <a:tcPr marL="68580" marR="6858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solidFill>
                      <a:schemeClr val="bg2"/>
                    </a:solidFill>
                  </a:tcPr>
                </a:tc>
                <a:tc>
                  <a:txBody>
                    <a:bodyPr/>
                    <a:lstStyle/>
                    <a:p>
                      <a:pPr marL="0" marR="0" algn="ctr" rtl="0">
                        <a:lnSpc>
                          <a:spcPct val="107000"/>
                        </a:lnSpc>
                        <a:spcBef>
                          <a:spcPts val="0"/>
                        </a:spcBef>
                        <a:spcAft>
                          <a:spcPts val="0"/>
                        </a:spcAft>
                      </a:pPr>
                      <a:r>
                        <a:rPr lang="en-US" b="1" dirty="0">
                          <a:latin typeface="STC Light" pitchFamily="2" charset="-78"/>
                          <a:cs typeface="STC Light" pitchFamily="2" charset="-78"/>
                        </a:rPr>
                        <a:t>-4.5</a:t>
                      </a:r>
                    </a:p>
                  </a:txBody>
                  <a:tcPr marL="68580" marR="6858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solidFill>
                      <a:schemeClr val="bg2"/>
                    </a:solidFill>
                  </a:tcPr>
                </a:tc>
                <a:tc>
                  <a:txBody>
                    <a:bodyPr/>
                    <a:lstStyle/>
                    <a:p>
                      <a:pPr marL="0" marR="0" algn="ctr" rtl="0">
                        <a:lnSpc>
                          <a:spcPct val="107000"/>
                        </a:lnSpc>
                        <a:spcBef>
                          <a:spcPts val="0"/>
                        </a:spcBef>
                        <a:spcAft>
                          <a:spcPts val="0"/>
                        </a:spcAft>
                      </a:pPr>
                      <a:r>
                        <a:rPr lang="en-US" b="1" dirty="0">
                          <a:latin typeface="STC Light" pitchFamily="2" charset="-78"/>
                          <a:cs typeface="STC Light" pitchFamily="2" charset="-78"/>
                        </a:rPr>
                        <a:t>-7.2</a:t>
                      </a:r>
                    </a:p>
                  </a:txBody>
                  <a:tcPr marL="68580" marR="6858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solidFill>
                      <a:schemeClr val="bg2"/>
                    </a:solidFill>
                  </a:tcPr>
                </a:tc>
                <a:tc>
                  <a:txBody>
                    <a:bodyPr/>
                    <a:lstStyle/>
                    <a:p>
                      <a:pPr marL="0" marR="0" algn="ctr" rtl="0">
                        <a:lnSpc>
                          <a:spcPct val="107000"/>
                        </a:lnSpc>
                        <a:spcBef>
                          <a:spcPts val="0"/>
                        </a:spcBef>
                        <a:spcAft>
                          <a:spcPts val="0"/>
                        </a:spcAft>
                      </a:pPr>
                      <a:r>
                        <a:rPr lang="en-US" b="1" dirty="0">
                          <a:latin typeface="STC Light" pitchFamily="2" charset="-78"/>
                          <a:cs typeface="STC Light" pitchFamily="2" charset="-78"/>
                        </a:rPr>
                        <a:t>-1.1</a:t>
                      </a:r>
                    </a:p>
                  </a:txBody>
                  <a:tcPr marL="68580" marR="68580" marT="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solidFill>
                      <a:schemeClr val="bg2"/>
                    </a:solidFill>
                  </a:tcPr>
                </a:tc>
                <a:tc>
                  <a:txBody>
                    <a:bodyPr/>
                    <a:lstStyle/>
                    <a:p>
                      <a:pPr marL="0" marR="0" indent="127000" algn="r" rtl="1">
                        <a:lnSpc>
                          <a:spcPct val="107000"/>
                        </a:lnSpc>
                        <a:spcBef>
                          <a:spcPts val="0"/>
                        </a:spcBef>
                        <a:spcAft>
                          <a:spcPts val="0"/>
                        </a:spcAft>
                      </a:pPr>
                      <a:r>
                        <a:rPr lang="ar-SA" sz="2000" b="1" dirty="0">
                          <a:latin typeface="STC Light" pitchFamily="2" charset="-78"/>
                          <a:cs typeface="STC Light" pitchFamily="2" charset="-78"/>
                        </a:rPr>
                        <a:t>الإجمالي</a:t>
                      </a:r>
                      <a:endParaRPr lang="en-US" sz="2000" b="1" dirty="0">
                        <a:latin typeface="STC Light" pitchFamily="2" charset="-78"/>
                        <a:cs typeface="STC Light" pitchFamily="2" charset="-78"/>
                      </a:endParaRPr>
                    </a:p>
                  </a:txBody>
                  <a:tcPr marL="68580" marR="68580" marT="0" marB="0" anchor="ctr">
                    <a:lnL w="6350" cap="flat" cmpd="sng" algn="ctr">
                      <a:solidFill>
                        <a:schemeClr val="bg1">
                          <a:lumMod val="65000"/>
                        </a:schemeClr>
                      </a:solidFill>
                      <a:prstDash val="solid"/>
                      <a:round/>
                      <a:headEnd type="none" w="med" len="med"/>
                      <a:tailEnd type="none" w="med" len="med"/>
                    </a:lnL>
                    <a:lnT w="6350" cap="flat" cmpd="sng" algn="ctr">
                      <a:solidFill>
                        <a:schemeClr val="bg1">
                          <a:lumMod val="65000"/>
                        </a:schemeClr>
                      </a:solidFill>
                      <a:prstDash val="solid"/>
                      <a:round/>
                      <a:headEnd type="none" w="med" len="med"/>
                      <a:tailEnd type="none" w="med" len="med"/>
                    </a:lnT>
                    <a:solidFill>
                      <a:schemeClr val="bg2"/>
                    </a:solidFill>
                  </a:tcPr>
                </a:tc>
                <a:extLst>
                  <a:ext uri="{0D108BD9-81ED-4DB2-BD59-A6C34878D82A}">
                    <a16:rowId xmlns:a16="http://schemas.microsoft.com/office/drawing/2014/main" xmlns="" val="579273402"/>
                  </a:ext>
                </a:extLst>
              </a:tr>
            </a:tbl>
          </a:graphicData>
        </a:graphic>
      </p:graphicFrame>
      <p:sp>
        <p:nvSpPr>
          <p:cNvPr id="4" name="Slide Number Placeholder 3"/>
          <p:cNvSpPr>
            <a:spLocks noGrp="1"/>
          </p:cNvSpPr>
          <p:nvPr>
            <p:ph type="sldNum" sz="quarter" idx="12"/>
          </p:nvPr>
        </p:nvSpPr>
        <p:spPr/>
        <p:txBody>
          <a:bodyPr/>
          <a:lstStyle/>
          <a:p>
            <a:r>
              <a:rPr lang="ar-EG" dirty="0" smtClean="0"/>
              <a:t>12</a:t>
            </a:r>
            <a:endParaRPr lang="en-US" dirty="0"/>
          </a:p>
        </p:txBody>
      </p:sp>
      <p:sp>
        <p:nvSpPr>
          <p:cNvPr id="5" name="TextBox 4"/>
          <p:cNvSpPr txBox="1"/>
          <p:nvPr/>
        </p:nvSpPr>
        <p:spPr>
          <a:xfrm>
            <a:off x="478971" y="907143"/>
            <a:ext cx="11350172" cy="954107"/>
          </a:xfrm>
          <a:prstGeom prst="rect">
            <a:avLst/>
          </a:prstGeom>
          <a:noFill/>
        </p:spPr>
        <p:txBody>
          <a:bodyPr wrap="square" rtlCol="0">
            <a:spAutoFit/>
          </a:bodyPr>
          <a:lstStyle/>
          <a:p>
            <a:pPr algn="just" rtl="1"/>
            <a:r>
              <a:rPr lang="ar-EG" sz="2800" dirty="0" smtClean="0">
                <a:latin typeface="STC Light" pitchFamily="2" charset="-78"/>
                <a:cs typeface="STC Light" pitchFamily="2" charset="-78"/>
              </a:rPr>
              <a:t>معدل النمو 9.6 وانخفضت البطالة من 11.3% الى 11%. ويعزى ذلك لنمو الأنشطة النفطية 20.4%, والأنشطة غير النفطية 3.7، والخدمات الحكومية 2.4%.  </a:t>
            </a:r>
            <a:r>
              <a:rPr lang="ar-EG" sz="1600" b="1" dirty="0" smtClean="0">
                <a:latin typeface="STC Light" pitchFamily="2" charset="-78"/>
                <a:cs typeface="STC Light" pitchFamily="2" charset="-78"/>
              </a:rPr>
              <a:t>جدول (2)</a:t>
            </a:r>
            <a:endParaRPr lang="en-US" sz="3000" b="1" dirty="0">
              <a:latin typeface="STC Light" pitchFamily="2" charset="-78"/>
              <a:cs typeface="STC Light" pitchFamily="2" charset="-78"/>
            </a:endParaRPr>
          </a:p>
        </p:txBody>
      </p:sp>
      <p:sp>
        <p:nvSpPr>
          <p:cNvPr id="9" name="TextBox 8"/>
          <p:cNvSpPr txBox="1"/>
          <p:nvPr/>
        </p:nvSpPr>
        <p:spPr>
          <a:xfrm>
            <a:off x="8665029" y="5849243"/>
            <a:ext cx="2960914" cy="338554"/>
          </a:xfrm>
          <a:prstGeom prst="rect">
            <a:avLst/>
          </a:prstGeom>
          <a:noFill/>
        </p:spPr>
        <p:txBody>
          <a:bodyPr wrap="square" rtlCol="0">
            <a:spAutoFit/>
          </a:bodyPr>
          <a:lstStyle/>
          <a:p>
            <a:pPr algn="just" rtl="1"/>
            <a:r>
              <a:rPr lang="ar-EG" sz="1600" b="1" dirty="0" smtClean="0">
                <a:latin typeface="STC Light" pitchFamily="2" charset="-78"/>
                <a:cs typeface="STC Light" pitchFamily="2" charset="-78"/>
              </a:rPr>
              <a:t>المصدر: هيئة الإحصاء</a:t>
            </a:r>
            <a:endParaRPr lang="en-US" sz="1600" b="1" dirty="0">
              <a:latin typeface="STC Light" pitchFamily="2" charset="-78"/>
              <a:cs typeface="STC Light" pitchFamily="2" charset="-78"/>
            </a:endParaRPr>
          </a:p>
        </p:txBody>
      </p:sp>
    </p:spTree>
    <p:extLst>
      <p:ext uri="{BB962C8B-B14F-4D97-AF65-F5344CB8AC3E}">
        <p14:creationId xmlns:p14="http://schemas.microsoft.com/office/powerpoint/2010/main" xmlns="" val="68865615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edge">
                                      <p:cBhvr>
                                        <p:cTn id="12" dur="2000"/>
                                        <p:tgtEl>
                                          <p:spTgt spid="6"/>
                                        </p:tgtEl>
                                      </p:cBhvr>
                                    </p:animEffect>
                                  </p:childTnLst>
                                </p:cTn>
                              </p:par>
                              <p:par>
                                <p:cTn id="13" presetID="20"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edge">
                                      <p:cBhvr>
                                        <p:cTn id="15"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ar-EG" dirty="0" smtClean="0"/>
              <a:t>13</a:t>
            </a:r>
          </a:p>
        </p:txBody>
      </p:sp>
      <p:sp>
        <p:nvSpPr>
          <p:cNvPr id="5" name="TextBox 4"/>
          <p:cNvSpPr txBox="1"/>
          <p:nvPr/>
        </p:nvSpPr>
        <p:spPr>
          <a:xfrm>
            <a:off x="6184901" y="1602007"/>
            <a:ext cx="5461000" cy="4154984"/>
          </a:xfrm>
          <a:prstGeom prst="rect">
            <a:avLst/>
          </a:prstGeom>
          <a:noFill/>
        </p:spPr>
        <p:txBody>
          <a:bodyPr wrap="square" rtlCol="0">
            <a:spAutoFit/>
          </a:bodyPr>
          <a:lstStyle/>
          <a:p>
            <a:pPr algn="just" rtl="1"/>
            <a:r>
              <a:rPr lang="ar-EG" sz="2400" dirty="0" smtClean="0">
                <a:latin typeface="STC Light" pitchFamily="2" charset="-78"/>
                <a:cs typeface="STC Light" pitchFamily="2" charset="-78"/>
              </a:rPr>
              <a:t>وفقا لنشرة هيئة الإحصاء العامة عن الأرقام القياسية لأسعار العقار للربع الأول 2022 م أرتفع مؤشر قطاع العقار 4% نتيحة لارتفاع أسعار القطاع السكني بمقدار 1.5% السكنية وارتفعت أسعار الأراضي بمقدار 1.8%، وانخفضت أسعار الفلل السكنية 7.4% والشقق 3.4% والبيوت 1.2% ولا زال القطاع التجاري يعاني من انخفاض حيث سجل انخفاضا مقداره 1.7% بسبب انخفاض أسعار الأراضي التجارية بنفس النسبة، وانخفضت أسعار الأراضي الزراعية بمقدار 3%.</a:t>
            </a:r>
            <a:endParaRPr lang="en-US" sz="2400" dirty="0">
              <a:latin typeface="STC Light" pitchFamily="2" charset="-78"/>
              <a:cs typeface="STC Light" pitchFamily="2" charset="-78"/>
            </a:endParaRPr>
          </a:p>
        </p:txBody>
      </p:sp>
      <p:pic>
        <p:nvPicPr>
          <p:cNvPr id="8" name="Picture 7" descr="riyadh.jpg"/>
          <p:cNvPicPr>
            <a:picLocks noChangeAspect="1"/>
          </p:cNvPicPr>
          <p:nvPr/>
        </p:nvPicPr>
        <p:blipFill>
          <a:blip r:embed="rId3"/>
          <a:stretch>
            <a:fillRect/>
          </a:stretch>
        </p:blipFill>
        <p:spPr>
          <a:xfrm>
            <a:off x="0" y="1016005"/>
            <a:ext cx="5844419" cy="4383314"/>
          </a:xfrm>
          <a:prstGeom prst="rect">
            <a:avLst/>
          </a:prstGeom>
        </p:spPr>
      </p:pic>
      <p:sp>
        <p:nvSpPr>
          <p:cNvPr id="10" name="Rectangle 9">
            <a:extLst>
              <a:ext uri="{FF2B5EF4-FFF2-40B4-BE49-F238E27FC236}">
                <a16:creationId xmlns:a16="http://schemas.microsoft.com/office/drawing/2014/main" xmlns="" id="{25CE6D5A-A5C0-4B12-A26A-691D5743FA5C}"/>
              </a:ext>
            </a:extLst>
          </p:cNvPr>
          <p:cNvSpPr/>
          <p:nvPr/>
        </p:nvSpPr>
        <p:spPr>
          <a:xfrm>
            <a:off x="7353300" y="817629"/>
            <a:ext cx="3942454" cy="68874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1" name="TextBox 10"/>
          <p:cNvSpPr txBox="1"/>
          <p:nvPr/>
        </p:nvSpPr>
        <p:spPr>
          <a:xfrm>
            <a:off x="7302500" y="849793"/>
            <a:ext cx="3748303" cy="523220"/>
          </a:xfrm>
          <a:prstGeom prst="rect">
            <a:avLst/>
          </a:prstGeom>
          <a:noFill/>
        </p:spPr>
        <p:txBody>
          <a:bodyPr wrap="square" rtlCol="0">
            <a:spAutoFit/>
          </a:bodyPr>
          <a:lstStyle/>
          <a:p>
            <a:pPr algn="ctr" rtl="1"/>
            <a:r>
              <a:rPr lang="ar-EG" sz="2800" b="1" dirty="0" smtClean="0">
                <a:latin typeface="STC Bold" pitchFamily="2" charset="-78"/>
                <a:cs typeface="STC Bold" pitchFamily="2" charset="-78"/>
              </a:rPr>
              <a:t>السوق العقاري السعودية</a:t>
            </a:r>
            <a:endParaRPr lang="en-US" sz="2800" b="1" dirty="0">
              <a:latin typeface="STC Bold" pitchFamily="2" charset="-78"/>
              <a:cs typeface="STC Bold" pitchFamily="2" charset="-78"/>
            </a:endParaRPr>
          </a:p>
        </p:txBody>
      </p:sp>
      <p:sp>
        <p:nvSpPr>
          <p:cNvPr id="12" name="Oval 11">
            <a:extLst>
              <a:ext uri="{FF2B5EF4-FFF2-40B4-BE49-F238E27FC236}">
                <a16:creationId xmlns:a16="http://schemas.microsoft.com/office/drawing/2014/main" xmlns="" id="{919C8692-230B-D543-A7F7-4FD61B04D1C6}"/>
              </a:ext>
            </a:extLst>
          </p:cNvPr>
          <p:cNvSpPr>
            <a:spLocks noChangeAspect="1"/>
          </p:cNvSpPr>
          <p:nvPr/>
        </p:nvSpPr>
        <p:spPr>
          <a:xfrm>
            <a:off x="10986256" y="766949"/>
            <a:ext cx="744925" cy="744925"/>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3" name="TextBox 12"/>
          <p:cNvSpPr txBox="1"/>
          <p:nvPr/>
        </p:nvSpPr>
        <p:spPr>
          <a:xfrm>
            <a:off x="11170500" y="924459"/>
            <a:ext cx="377429" cy="400110"/>
          </a:xfrm>
          <a:prstGeom prst="rect">
            <a:avLst/>
          </a:prstGeom>
          <a:noFill/>
        </p:spPr>
        <p:txBody>
          <a:bodyPr wrap="square" rtlCol="0">
            <a:spAutoFit/>
          </a:bodyPr>
          <a:lstStyle/>
          <a:p>
            <a:pPr algn="ctr"/>
            <a:r>
              <a:rPr lang="en-US" sz="2000" b="1" dirty="0" smtClean="0">
                <a:solidFill>
                  <a:schemeClr val="bg1"/>
                </a:solidFill>
              </a:rPr>
              <a:t>1</a:t>
            </a:r>
            <a:endParaRPr lang="en-US" sz="3200" b="1" dirty="0">
              <a:solidFill>
                <a:schemeClr val="bg1"/>
              </a:solidFill>
            </a:endParaRPr>
          </a:p>
        </p:txBody>
      </p:sp>
    </p:spTree>
    <p:extLst>
      <p:ext uri="{BB962C8B-B14F-4D97-AF65-F5344CB8AC3E}">
        <p14:creationId xmlns:p14="http://schemas.microsoft.com/office/powerpoint/2010/main" xmlns="" val="68865615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par>
                                <p:cTn id="13" presetID="5" presetClass="entr" presetSubtype="1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checkerboard(across)">
                                      <p:cBhvr>
                                        <p:cTn id="15" dur="500"/>
                                        <p:tgtEl>
                                          <p:spTgt spid="10"/>
                                        </p:tgtEl>
                                      </p:cBhvr>
                                    </p:animEffect>
                                  </p:childTnLst>
                                </p:cTn>
                              </p:par>
                              <p:par>
                                <p:cTn id="16" presetID="5" presetClass="entr" presetSubtype="10"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checkerboard(across)">
                                      <p:cBhvr>
                                        <p:cTn id="18" dur="500"/>
                                        <p:tgtEl>
                                          <p:spTgt spid="11"/>
                                        </p:tgtEl>
                                      </p:cBhvr>
                                    </p:animEffect>
                                  </p:childTnLst>
                                </p:cTn>
                              </p:par>
                              <p:par>
                                <p:cTn id="19" presetID="5" presetClass="entr" presetSubtype="10"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checkerboard(across)">
                                      <p:cBhvr>
                                        <p:cTn id="21" dur="500"/>
                                        <p:tgtEl>
                                          <p:spTgt spid="12"/>
                                        </p:tgtEl>
                                      </p:cBhvr>
                                    </p:animEffect>
                                  </p:childTnLst>
                                </p:cTn>
                              </p:par>
                              <p:par>
                                <p:cTn id="22" presetID="5" presetClass="entr" presetSubtype="1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checkerboard(across)">
                                      <p:cBhvr>
                                        <p:cTn id="2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animBg="1"/>
      <p:bldP spid="11" grpId="0"/>
      <p:bldP spid="12" grpId="0" animBg="1"/>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ar-EG" dirty="0" smtClean="0"/>
              <a:t>14</a:t>
            </a:r>
            <a:endParaRPr lang="en-US" dirty="0"/>
          </a:p>
        </p:txBody>
      </p:sp>
      <p:pic>
        <p:nvPicPr>
          <p:cNvPr id="6" name="رسم 2"/>
          <p:cNvPicPr/>
          <p:nvPr/>
        </p:nvPicPr>
        <p:blipFill>
          <a:blip r:embed="rId3">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6sdtdh="http://schemas.microsoft.com/office/word/2020/wordml/sdtdatahash" xmlns:w16="http://schemas.microsoft.com/office/word/2018/wordml" xmlns:w16cid="http://schemas.microsoft.com/office/word/2016/wordml/cid" xmlns:w16cex="http://schemas.microsoft.com/office/word/2018/wordml/cex"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el="http://schemas.microsoft.com/office/2019/extlst" xmlns:o="urn:schemas-microsoft-com:office:office" xmlns:am3d="http://schemas.microsoft.com/office/drawing/2017/model3d" xmlns:aink="http://schemas.microsoft.com/office/drawing/2016/ink" xmlns:mc="http://schemas.openxmlformats.org/markup-compatibility/2006" xmlns:cx8="http://schemas.microsoft.com/office/drawing/2016/5/14/chartex" xmlns:cx7="http://schemas.microsoft.com/office/drawing/2016/5/13/chartex" xmlns:cx6="http://schemas.microsoft.com/office/drawing/2016/5/12/chartex" xmlns:cx5="http://schemas.microsoft.com/office/drawing/2016/5/11/chartex" xmlns:cx4="http://schemas.microsoft.com/office/drawing/2016/5/10/chartex" xmlns:cx3="http://schemas.microsoft.com/office/drawing/2016/5/9/chartex" xmlns:cx2="http://schemas.microsoft.com/office/drawing/2015/10/21/chartex" xmlns:cx1="http://schemas.microsoft.com/office/drawing/2015/9/8/chartex" xmlns:cx="http://schemas.microsoft.com/office/drawing/2014/chartex" xmlns:wpc="http://schemas.microsoft.com/office/word/2010/wordprocessingCanvas" xmlns="" val="0"/>
              </a:ext>
              <a:ext uri="{96DAC541-7B7A-43D3-8B79-37D633B846F1}">
                <asvg:svgBlip xmlns:lc="http://schemas.openxmlformats.org/drawingml/2006/lockedCanvas" xmlns:pic="http://schemas.openxmlformats.org/drawingml/2006/picture" xmlns:asvg="http://schemas.microsoft.com/office/drawing/2016/SVG/main"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6sdtdh="http://schemas.microsoft.com/office/word/2020/wordml/sdtdatahash" xmlns:w16="http://schemas.microsoft.com/office/word/2018/wordml" xmlns:w16cid="http://schemas.microsoft.com/office/word/2016/wordml/cid" xmlns:w16cex="http://schemas.microsoft.com/office/word/2018/wordml/cex"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el="http://schemas.microsoft.com/office/2019/extlst" xmlns:o="urn:schemas-microsoft-com:office:office" xmlns:am3d="http://schemas.microsoft.com/office/drawing/2017/model3d" xmlns:aink="http://schemas.microsoft.com/office/drawing/2016/ink" xmlns:mc="http://schemas.openxmlformats.org/markup-compatibility/2006" xmlns:cx8="http://schemas.microsoft.com/office/drawing/2016/5/14/chartex" xmlns:cx7="http://schemas.microsoft.com/office/drawing/2016/5/13/chartex" xmlns:cx6="http://schemas.microsoft.com/office/drawing/2016/5/12/chartex" xmlns:cx5="http://schemas.microsoft.com/office/drawing/2016/5/11/chartex" xmlns:cx4="http://schemas.microsoft.com/office/drawing/2016/5/10/chartex" xmlns:cx3="http://schemas.microsoft.com/office/drawing/2016/5/9/chartex" xmlns:cx2="http://schemas.microsoft.com/office/drawing/2015/10/21/chartex" xmlns:cx1="http://schemas.microsoft.com/office/drawing/2015/9/8/chartex" xmlns:cx="http://schemas.microsoft.com/office/drawing/2014/chartex" xmlns:wpc="http://schemas.microsoft.com/office/word/2010/wordprocessingCanvas" xmlns="" r:embed="rId10"/>
              </a:ext>
            </a:extLst>
          </a:blip>
          <a:stretch>
            <a:fillRect/>
          </a:stretch>
        </p:blipFill>
        <p:spPr>
          <a:xfrm>
            <a:off x="1985055" y="1349384"/>
            <a:ext cx="8145916" cy="4498977"/>
          </a:xfrm>
          <a:prstGeom prst="rect">
            <a:avLst/>
          </a:prstGeom>
        </p:spPr>
      </p:pic>
      <p:sp>
        <p:nvSpPr>
          <p:cNvPr id="9" name="TextBox 8"/>
          <p:cNvSpPr txBox="1"/>
          <p:nvPr/>
        </p:nvSpPr>
        <p:spPr>
          <a:xfrm>
            <a:off x="8795643" y="6270175"/>
            <a:ext cx="1901372" cy="307777"/>
          </a:xfrm>
          <a:prstGeom prst="rect">
            <a:avLst/>
          </a:prstGeom>
          <a:noFill/>
        </p:spPr>
        <p:txBody>
          <a:bodyPr wrap="square" rtlCol="0">
            <a:spAutoFit/>
          </a:bodyPr>
          <a:lstStyle/>
          <a:p>
            <a:pPr algn="r" rtl="1"/>
            <a:r>
              <a:rPr lang="ar-EG" sz="1400" b="1" dirty="0" smtClean="0">
                <a:latin typeface="STC Light" pitchFamily="2" charset="-78"/>
                <a:cs typeface="STC Light" pitchFamily="2" charset="-78"/>
              </a:rPr>
              <a:t>المصدر: هيئة الإحصاء</a:t>
            </a:r>
            <a:endParaRPr lang="en-US" sz="1400" b="1" dirty="0">
              <a:latin typeface="STC Light" pitchFamily="2" charset="-78"/>
              <a:cs typeface="STC Light" pitchFamily="2" charset="-78"/>
            </a:endParaRPr>
          </a:p>
        </p:txBody>
      </p:sp>
      <p:sp>
        <p:nvSpPr>
          <p:cNvPr id="10" name="TextBox 9"/>
          <p:cNvSpPr txBox="1"/>
          <p:nvPr/>
        </p:nvSpPr>
        <p:spPr>
          <a:xfrm>
            <a:off x="10450287" y="3599542"/>
            <a:ext cx="1277257" cy="276999"/>
          </a:xfrm>
          <a:prstGeom prst="rect">
            <a:avLst/>
          </a:prstGeom>
          <a:noFill/>
        </p:spPr>
        <p:txBody>
          <a:bodyPr wrap="square" rtlCol="0">
            <a:spAutoFit/>
          </a:bodyPr>
          <a:lstStyle/>
          <a:p>
            <a:pPr algn="ctr" rtl="1"/>
            <a:r>
              <a:rPr lang="ar-EG" sz="1200" b="1" dirty="0" smtClean="0">
                <a:latin typeface="STC Light" pitchFamily="2" charset="-78"/>
                <a:cs typeface="STC Light" pitchFamily="2" charset="-78"/>
              </a:rPr>
              <a:t>رسم توضيحي (1)</a:t>
            </a:r>
            <a:endParaRPr lang="en-US" sz="1200" b="1" dirty="0">
              <a:latin typeface="STC Light" pitchFamily="2" charset="-78"/>
              <a:cs typeface="STC Light" pitchFamily="2" charset="-78"/>
            </a:endParaRPr>
          </a:p>
        </p:txBody>
      </p:sp>
      <p:sp>
        <p:nvSpPr>
          <p:cNvPr id="17" name="Rectangle 16">
            <a:extLst>
              <a:ext uri="{FF2B5EF4-FFF2-40B4-BE49-F238E27FC236}">
                <a16:creationId xmlns:a16="http://schemas.microsoft.com/office/drawing/2014/main" xmlns="" id="{25CE6D5A-A5C0-4B12-A26A-691D5743FA5C}"/>
              </a:ext>
            </a:extLst>
          </p:cNvPr>
          <p:cNvSpPr/>
          <p:nvPr/>
        </p:nvSpPr>
        <p:spPr>
          <a:xfrm>
            <a:off x="7162800" y="589029"/>
            <a:ext cx="4132954" cy="61109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8" name="TextBox 17"/>
          <p:cNvSpPr txBox="1"/>
          <p:nvPr/>
        </p:nvSpPr>
        <p:spPr>
          <a:xfrm>
            <a:off x="7327900" y="621193"/>
            <a:ext cx="3710203" cy="523220"/>
          </a:xfrm>
          <a:prstGeom prst="rect">
            <a:avLst/>
          </a:prstGeom>
          <a:noFill/>
        </p:spPr>
        <p:txBody>
          <a:bodyPr wrap="square" rtlCol="0">
            <a:spAutoFit/>
          </a:bodyPr>
          <a:lstStyle/>
          <a:p>
            <a:pPr algn="ctr" rtl="1"/>
            <a:r>
              <a:rPr lang="ar-EG" sz="2800" b="1" dirty="0" smtClean="0">
                <a:latin typeface="STC Bold" pitchFamily="2" charset="-78"/>
                <a:cs typeface="STC Bold" pitchFamily="2" charset="-78"/>
              </a:rPr>
              <a:t>السوق العقاري في الرياض</a:t>
            </a:r>
            <a:endParaRPr lang="en-US" sz="2800" b="1" dirty="0">
              <a:latin typeface="STC Bold" pitchFamily="2" charset="-78"/>
              <a:cs typeface="STC Bold" pitchFamily="2" charset="-78"/>
            </a:endParaRPr>
          </a:p>
        </p:txBody>
      </p:sp>
      <p:sp>
        <p:nvSpPr>
          <p:cNvPr id="19" name="Oval 18">
            <a:extLst>
              <a:ext uri="{FF2B5EF4-FFF2-40B4-BE49-F238E27FC236}">
                <a16:creationId xmlns:a16="http://schemas.microsoft.com/office/drawing/2014/main" xmlns="" id="{919C8692-230B-D543-A7F7-4FD61B04D1C6}"/>
              </a:ext>
            </a:extLst>
          </p:cNvPr>
          <p:cNvSpPr>
            <a:spLocks noChangeAspect="1"/>
          </p:cNvSpPr>
          <p:nvPr/>
        </p:nvSpPr>
        <p:spPr>
          <a:xfrm>
            <a:off x="11070244" y="538349"/>
            <a:ext cx="660937" cy="660937"/>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0" name="TextBox 19"/>
          <p:cNvSpPr txBox="1"/>
          <p:nvPr/>
        </p:nvSpPr>
        <p:spPr>
          <a:xfrm>
            <a:off x="11213054" y="695859"/>
            <a:ext cx="334875" cy="400110"/>
          </a:xfrm>
          <a:prstGeom prst="rect">
            <a:avLst/>
          </a:prstGeom>
          <a:noFill/>
        </p:spPr>
        <p:txBody>
          <a:bodyPr wrap="square" rtlCol="0">
            <a:spAutoFit/>
          </a:bodyPr>
          <a:lstStyle/>
          <a:p>
            <a:pPr algn="ctr"/>
            <a:r>
              <a:rPr lang="en-US" sz="2000" b="1" dirty="0" smtClean="0">
                <a:solidFill>
                  <a:schemeClr val="bg1"/>
                </a:solidFill>
              </a:rPr>
              <a:t>2</a:t>
            </a:r>
            <a:endParaRPr lang="en-US" sz="3200" b="1" dirty="0">
              <a:solidFill>
                <a:schemeClr val="bg1"/>
              </a:solidFill>
            </a:endParaRPr>
          </a:p>
        </p:txBody>
      </p:sp>
    </p:spTree>
    <p:extLst>
      <p:ext uri="{BB962C8B-B14F-4D97-AF65-F5344CB8AC3E}">
        <p14:creationId xmlns:p14="http://schemas.microsoft.com/office/powerpoint/2010/main" xmlns="" val="68865615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linds(horizontal)">
                                      <p:cBhvr>
                                        <p:cTn id="7" dur="500"/>
                                        <p:tgtEl>
                                          <p:spTgt spid="17"/>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blinds(horizontal)">
                                      <p:cBhvr>
                                        <p:cTn id="10" dur="500"/>
                                        <p:tgtEl>
                                          <p:spTgt spid="18"/>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blinds(horizontal)">
                                      <p:cBhvr>
                                        <p:cTn id="13" dur="500"/>
                                        <p:tgtEl>
                                          <p:spTgt spid="20"/>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blinds(horizontal)">
                                      <p:cBhvr>
                                        <p:cTn id="16" dur="500"/>
                                        <p:tgtEl>
                                          <p:spTgt spid="19"/>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linds(horizontal)">
                                      <p:cBhvr>
                                        <p:cTn id="21" dur="500"/>
                                        <p:tgtEl>
                                          <p:spTgt spid="6"/>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blinds(horizontal)">
                                      <p:cBhvr>
                                        <p:cTn id="24" dur="500"/>
                                        <p:tgtEl>
                                          <p:spTgt spid="10"/>
                                        </p:tgtEl>
                                      </p:cBhvr>
                                    </p:animEffect>
                                  </p:childTnLst>
                                </p:cTn>
                              </p:par>
                              <p:par>
                                <p:cTn id="25" presetID="3" presetClass="entr" presetSubtype="1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horizontal)">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7" grpId="0" animBg="1"/>
      <p:bldP spid="18" grpId="0"/>
      <p:bldP spid="19" grpId="0" animBg="1"/>
      <p:bldP spid="2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ar-EG" dirty="0" smtClean="0"/>
              <a:t>15</a:t>
            </a:r>
            <a:endParaRPr lang="en-US" dirty="0"/>
          </a:p>
        </p:txBody>
      </p:sp>
      <p:sp>
        <p:nvSpPr>
          <p:cNvPr id="5" name="TextBox 4"/>
          <p:cNvSpPr txBox="1"/>
          <p:nvPr/>
        </p:nvSpPr>
        <p:spPr>
          <a:xfrm>
            <a:off x="595086" y="1906809"/>
            <a:ext cx="10842178" cy="830997"/>
          </a:xfrm>
          <a:prstGeom prst="rect">
            <a:avLst/>
          </a:prstGeom>
          <a:noFill/>
        </p:spPr>
        <p:txBody>
          <a:bodyPr wrap="square" rtlCol="0">
            <a:spAutoFit/>
          </a:bodyPr>
          <a:lstStyle/>
          <a:p>
            <a:pPr algn="just" rtl="1"/>
            <a:r>
              <a:rPr lang="ar-EG" sz="2400" dirty="0" smtClean="0">
                <a:latin typeface="STC Light" pitchFamily="2" charset="-78"/>
                <a:cs typeface="STC Light" pitchFamily="2" charset="-78"/>
              </a:rPr>
              <a:t>يعاني السوق العقاري التجاري في حي الربوة ما يعانيه القطاع التجاري ككل، حيث سجل انخفاض مقداره 1.7 نتيجة انخفاض الطلب على الأراضي التجارية بنفس النسبة،</a:t>
            </a:r>
            <a:endParaRPr lang="en-US" sz="2400" dirty="0">
              <a:latin typeface="STC Light" pitchFamily="2" charset="-78"/>
              <a:cs typeface="STC Light" pitchFamily="2" charset="-78"/>
            </a:endParaRPr>
          </a:p>
        </p:txBody>
      </p:sp>
      <p:sp>
        <p:nvSpPr>
          <p:cNvPr id="10" name="TextBox 9"/>
          <p:cNvSpPr txBox="1"/>
          <p:nvPr/>
        </p:nvSpPr>
        <p:spPr>
          <a:xfrm>
            <a:off x="587832" y="2786705"/>
            <a:ext cx="10842178" cy="1938992"/>
          </a:xfrm>
          <a:prstGeom prst="rect">
            <a:avLst/>
          </a:prstGeom>
          <a:noFill/>
        </p:spPr>
        <p:txBody>
          <a:bodyPr wrap="square" rtlCol="0">
            <a:spAutoFit/>
          </a:bodyPr>
          <a:lstStyle/>
          <a:p>
            <a:pPr algn="just" rtl="1"/>
            <a:r>
              <a:rPr lang="ar-EG" sz="2400" dirty="0" smtClean="0">
                <a:latin typeface="STC Light" pitchFamily="2" charset="-78"/>
                <a:cs typeface="STC Light" pitchFamily="2" charset="-78"/>
              </a:rPr>
              <a:t>يقدر مخزون القطاع المكتبي (الجاهز) 4.8 مليون متر مربع، زادت المساحات المكتبية الجديدة عام 2021 على مستوى المملكة بمقدار 480 ألف متر مربع نصيب الرياض من 90% حوالي 432 ألف متر مربع، ويتوقع أن يتم تسليم 445 ألف متر مربع مساحات مكتبية جديدة خلال عام 2022. ووفقا لنشرة </a:t>
            </a:r>
            <a:r>
              <a:rPr lang="en-US" sz="2400" dirty="0" smtClean="0">
                <a:latin typeface="STC Light" pitchFamily="2" charset="-78"/>
                <a:cs typeface="STC Light" pitchFamily="2" charset="-78"/>
              </a:rPr>
              <a:t>JLL-KSA</a:t>
            </a:r>
            <a:r>
              <a:rPr lang="ar-EG" sz="2400" dirty="0" smtClean="0">
                <a:latin typeface="STC Light" pitchFamily="2" charset="-78"/>
                <a:cs typeface="STC Light" pitchFamily="2" charset="-78"/>
              </a:rPr>
              <a:t> بلغت الشواغر للمساحات المكتبية في الرياض في الربع الرابع 2021م حولي 3%. وهو مؤشر على انتعاش القطاع المكتبي في الرياض للفئة (أ) مع قلة معروض.</a:t>
            </a:r>
            <a:endParaRPr lang="en-US" sz="2400" dirty="0">
              <a:latin typeface="STC Light" pitchFamily="2" charset="-78"/>
              <a:cs typeface="STC Light" pitchFamily="2" charset="-78"/>
            </a:endParaRPr>
          </a:p>
        </p:txBody>
      </p:sp>
      <p:sp>
        <p:nvSpPr>
          <p:cNvPr id="11" name="Rectangle 10">
            <a:extLst>
              <a:ext uri="{FF2B5EF4-FFF2-40B4-BE49-F238E27FC236}">
                <a16:creationId xmlns:a16="http://schemas.microsoft.com/office/drawing/2014/main" xmlns="" id="{25CE6D5A-A5C0-4B12-A26A-691D5743FA5C}"/>
              </a:ext>
            </a:extLst>
          </p:cNvPr>
          <p:cNvSpPr/>
          <p:nvPr/>
        </p:nvSpPr>
        <p:spPr>
          <a:xfrm>
            <a:off x="6819900" y="1211329"/>
            <a:ext cx="4475854" cy="68874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2" name="TextBox 11"/>
          <p:cNvSpPr txBox="1"/>
          <p:nvPr/>
        </p:nvSpPr>
        <p:spPr>
          <a:xfrm>
            <a:off x="6870700" y="1256193"/>
            <a:ext cx="4103903" cy="523220"/>
          </a:xfrm>
          <a:prstGeom prst="rect">
            <a:avLst/>
          </a:prstGeom>
          <a:noFill/>
        </p:spPr>
        <p:txBody>
          <a:bodyPr wrap="square" rtlCol="0">
            <a:spAutoFit/>
          </a:bodyPr>
          <a:lstStyle/>
          <a:p>
            <a:pPr algn="ctr" rtl="1"/>
            <a:r>
              <a:rPr lang="ar-EG" sz="2800" b="1" dirty="0" smtClean="0">
                <a:latin typeface="STC Bold" pitchFamily="2" charset="-78"/>
                <a:cs typeface="STC Bold" pitchFamily="2" charset="-78"/>
              </a:rPr>
              <a:t>السوق العقاري في حي الربوة</a:t>
            </a:r>
            <a:endParaRPr lang="en-US" sz="2800" b="1" dirty="0">
              <a:latin typeface="STC Bold" pitchFamily="2" charset="-78"/>
              <a:cs typeface="STC Bold" pitchFamily="2" charset="-78"/>
            </a:endParaRPr>
          </a:p>
        </p:txBody>
      </p:sp>
      <p:sp>
        <p:nvSpPr>
          <p:cNvPr id="13" name="Oval 12">
            <a:extLst>
              <a:ext uri="{FF2B5EF4-FFF2-40B4-BE49-F238E27FC236}">
                <a16:creationId xmlns:a16="http://schemas.microsoft.com/office/drawing/2014/main" xmlns="" id="{919C8692-230B-D543-A7F7-4FD61B04D1C6}"/>
              </a:ext>
            </a:extLst>
          </p:cNvPr>
          <p:cNvSpPr>
            <a:spLocks noChangeAspect="1"/>
          </p:cNvSpPr>
          <p:nvPr/>
        </p:nvSpPr>
        <p:spPr>
          <a:xfrm>
            <a:off x="10986256" y="1173349"/>
            <a:ext cx="744925" cy="744925"/>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TextBox 13"/>
          <p:cNvSpPr txBox="1"/>
          <p:nvPr/>
        </p:nvSpPr>
        <p:spPr>
          <a:xfrm>
            <a:off x="11170500" y="1318159"/>
            <a:ext cx="377429" cy="400110"/>
          </a:xfrm>
          <a:prstGeom prst="rect">
            <a:avLst/>
          </a:prstGeom>
          <a:noFill/>
        </p:spPr>
        <p:txBody>
          <a:bodyPr wrap="square" rtlCol="0">
            <a:spAutoFit/>
          </a:bodyPr>
          <a:lstStyle/>
          <a:p>
            <a:pPr algn="ctr"/>
            <a:r>
              <a:rPr lang="en-US" sz="2000" b="1" dirty="0" smtClean="0">
                <a:solidFill>
                  <a:schemeClr val="bg1"/>
                </a:solidFill>
              </a:rPr>
              <a:t>3</a:t>
            </a:r>
            <a:endParaRPr lang="en-US" sz="3200" b="1" dirty="0">
              <a:solidFill>
                <a:schemeClr val="bg1"/>
              </a:solidFill>
            </a:endParaRPr>
          </a:p>
        </p:txBody>
      </p:sp>
    </p:spTree>
    <p:extLst>
      <p:ext uri="{BB962C8B-B14F-4D97-AF65-F5344CB8AC3E}">
        <p14:creationId xmlns:p14="http://schemas.microsoft.com/office/powerpoint/2010/main" xmlns="" val="68865615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linds(horizontal)">
                                      <p:cBhvr>
                                        <p:cTn id="10" dur="500"/>
                                        <p:tgtEl>
                                          <p:spTgt spid="11"/>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linds(horizontal)">
                                      <p:cBhvr>
                                        <p:cTn id="13" dur="500"/>
                                        <p:tgtEl>
                                          <p:spTgt spid="12"/>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blinds(horizontal)">
                                      <p:cBhvr>
                                        <p:cTn id="16" dur="500"/>
                                        <p:tgtEl>
                                          <p:spTgt spid="13"/>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blinds(horizontal)">
                                      <p:cBhvr>
                                        <p:cTn id="19" dur="500"/>
                                        <p:tgtEl>
                                          <p:spTgt spid="14"/>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blinds(horizontal)">
                                      <p:cBhvr>
                                        <p:cTn id="2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p:bldP spid="11" grpId="0" animBg="1"/>
      <p:bldP spid="12" grpId="0"/>
      <p:bldP spid="13" grpId="0" animBg="1"/>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ar-EG" dirty="0" smtClean="0"/>
              <a:t>16</a:t>
            </a:r>
            <a:endParaRPr lang="en-US" dirty="0"/>
          </a:p>
        </p:txBody>
      </p:sp>
      <p:sp>
        <p:nvSpPr>
          <p:cNvPr id="9" name="TextBox 8"/>
          <p:cNvSpPr txBox="1"/>
          <p:nvPr/>
        </p:nvSpPr>
        <p:spPr>
          <a:xfrm>
            <a:off x="8490843" y="5838375"/>
            <a:ext cx="1901372" cy="523220"/>
          </a:xfrm>
          <a:prstGeom prst="rect">
            <a:avLst/>
          </a:prstGeom>
          <a:noFill/>
        </p:spPr>
        <p:txBody>
          <a:bodyPr wrap="square" rtlCol="0">
            <a:spAutoFit/>
          </a:bodyPr>
          <a:lstStyle/>
          <a:p>
            <a:pPr algn="r" rtl="1"/>
            <a:r>
              <a:rPr lang="ar-EG" sz="1400" dirty="0" smtClean="0">
                <a:latin typeface="Adobe Arabic" pitchFamily="18" charset="-78"/>
                <a:cs typeface="Adobe Arabic" pitchFamily="18" charset="-78"/>
              </a:rPr>
              <a:t>المصدر: </a:t>
            </a:r>
            <a:r>
              <a:rPr lang="en-US" sz="1400" u="sng" dirty="0" smtClean="0">
                <a:latin typeface="Adobe Arabic" pitchFamily="18" charset="-78"/>
                <a:cs typeface="Adobe Arabic" pitchFamily="18" charset="-78"/>
                <a:hlinkClick r:id="rId3"/>
              </a:rPr>
              <a:t>www.jll-mena.com</a:t>
            </a:r>
            <a:endParaRPr lang="en-US" sz="1400" dirty="0" smtClean="0">
              <a:latin typeface="Adobe Arabic" pitchFamily="18" charset="-78"/>
              <a:cs typeface="Adobe Arabic" pitchFamily="18" charset="-78"/>
            </a:endParaRPr>
          </a:p>
          <a:p>
            <a:pPr algn="r" rtl="1"/>
            <a:endParaRPr lang="en-US" sz="1400" b="1" dirty="0">
              <a:latin typeface="Adobe Arabic" pitchFamily="18" charset="-78"/>
              <a:cs typeface="Adobe Arabic" pitchFamily="18" charset="-78"/>
            </a:endParaRPr>
          </a:p>
        </p:txBody>
      </p:sp>
      <p:sp>
        <p:nvSpPr>
          <p:cNvPr id="10" name="TextBox 9"/>
          <p:cNvSpPr txBox="1"/>
          <p:nvPr/>
        </p:nvSpPr>
        <p:spPr>
          <a:xfrm>
            <a:off x="10450287" y="3599542"/>
            <a:ext cx="1277257" cy="369332"/>
          </a:xfrm>
          <a:prstGeom prst="rect">
            <a:avLst/>
          </a:prstGeom>
          <a:noFill/>
        </p:spPr>
        <p:txBody>
          <a:bodyPr wrap="square" rtlCol="0">
            <a:spAutoFit/>
          </a:bodyPr>
          <a:lstStyle/>
          <a:p>
            <a:pPr algn="ctr" rtl="1"/>
            <a:r>
              <a:rPr lang="ar-EG" dirty="0" smtClean="0">
                <a:latin typeface="Adobe Arabic" pitchFamily="18" charset="-78"/>
                <a:cs typeface="Adobe Arabic" pitchFamily="18" charset="-78"/>
              </a:rPr>
              <a:t>رسم توضيحي (2)</a:t>
            </a:r>
            <a:endParaRPr lang="en-US" dirty="0"/>
          </a:p>
        </p:txBody>
      </p:sp>
      <p:pic>
        <p:nvPicPr>
          <p:cNvPr id="11" name="صورة 4"/>
          <p:cNvPicPr/>
          <p:nvPr/>
        </p:nvPicPr>
        <p:blipFill>
          <a:blip r:embed="rId4">
            <a:clrChange>
              <a:clrFrom>
                <a:srgbClr val="FFFFFF"/>
              </a:clrFrom>
              <a:clrTo>
                <a:srgbClr val="FFFFFF">
                  <a:alpha val="0"/>
                </a:srgbClr>
              </a:clrTo>
            </a:clrChange>
          </a:blip>
          <a:stretch>
            <a:fillRect/>
          </a:stretch>
        </p:blipFill>
        <p:spPr>
          <a:xfrm>
            <a:off x="1858733" y="886210"/>
            <a:ext cx="8446408" cy="4730822"/>
          </a:xfrm>
          <a:prstGeom prst="rect">
            <a:avLst/>
          </a:prstGeom>
        </p:spPr>
      </p:pic>
    </p:spTree>
    <p:extLst>
      <p:ext uri="{BB962C8B-B14F-4D97-AF65-F5344CB8AC3E}">
        <p14:creationId xmlns:p14="http://schemas.microsoft.com/office/powerpoint/2010/main" xmlns="" val="68865615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4)">
                                      <p:cBhvr>
                                        <p:cTn id="7" dur="2000"/>
                                        <p:tgtEl>
                                          <p:spTgt spid="11"/>
                                        </p:tgtEl>
                                      </p:cBhvr>
                                    </p:animEffect>
                                  </p:childTnLst>
                                </p:cTn>
                              </p:par>
                              <p:par>
                                <p:cTn id="8" presetID="21" presetClass="entr" presetSubtype="4"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heel(4)">
                                      <p:cBhvr>
                                        <p:cTn id="10" dur="2000"/>
                                        <p:tgtEl>
                                          <p:spTgt spid="10"/>
                                        </p:tgtEl>
                                      </p:cBhvr>
                                    </p:animEffect>
                                  </p:childTnLst>
                                </p:cTn>
                              </p:par>
                              <p:par>
                                <p:cTn id="11" presetID="21" presetClass="entr" presetSubtype="4"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heel(4)">
                                      <p:cBhvr>
                                        <p:cTn id="13"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C64C2A7-EC84-4D8C-9CA2-F6AE46F51FB6}"/>
              </a:ext>
            </a:extLst>
          </p:cNvPr>
          <p:cNvSpPr>
            <a:spLocks noGrp="1"/>
          </p:cNvSpPr>
          <p:nvPr>
            <p:ph type="title"/>
          </p:nvPr>
        </p:nvSpPr>
        <p:spPr>
          <a:xfrm>
            <a:off x="686710" y="792151"/>
            <a:ext cx="10515600" cy="940181"/>
          </a:xfrm>
        </p:spPr>
        <p:txBody>
          <a:bodyPr/>
          <a:lstStyle/>
          <a:p>
            <a:r>
              <a:rPr lang="ar-SA" sz="4400" dirty="0" smtClean="0">
                <a:latin typeface="STC Bold" pitchFamily="2" charset="-78"/>
                <a:cs typeface="STC Bold" pitchFamily="2" charset="-78"/>
              </a:rPr>
              <a:t>العقار والنطاق العمراني وأنظمة البناء </a:t>
            </a:r>
            <a:endParaRPr lang="en-US" sz="4400" dirty="0">
              <a:latin typeface="STC Bold" pitchFamily="2" charset="-78"/>
              <a:cs typeface="STC Bold" pitchFamily="2" charset="-78"/>
            </a:endParaRPr>
          </a:p>
        </p:txBody>
      </p:sp>
      <p:pic>
        <p:nvPicPr>
          <p:cNvPr id="11" name="Picture Placeholder 10" descr="city skyline">
            <a:extLst>
              <a:ext uri="{FF2B5EF4-FFF2-40B4-BE49-F238E27FC236}">
                <a16:creationId xmlns:a16="http://schemas.microsoft.com/office/drawing/2014/main" xmlns="" id="{9D82A855-CCB0-4075-B5EE-5CC6FD176DB4}"/>
              </a:ext>
            </a:extLst>
          </p:cNvPr>
          <p:cNvPicPr>
            <a:picLocks noGrp="1" noChangeAspect="1"/>
          </p:cNvPicPr>
          <p:nvPr>
            <p:ph type="pic" sz="quarter" idx="13"/>
          </p:nvPr>
        </p:nvPicPr>
        <p:blipFill>
          <a:blip r:embed="rId3" cstate="print">
            <a:extLst>
              <a:ext uri="{28A0092B-C50C-407E-A947-70E740481C1C}">
                <a14:useLocalDpi xmlns:a14="http://schemas.microsoft.com/office/drawing/2010/main" xmlns=""/>
              </a:ext>
            </a:extLst>
          </a:blip>
          <a:srcRect/>
          <a:stretch>
            <a:fillRect/>
          </a:stretch>
        </p:blipFill>
        <p:spPr/>
      </p:pic>
      <p:sp>
        <p:nvSpPr>
          <p:cNvPr id="4" name="Slide Number Placeholder 3">
            <a:extLst>
              <a:ext uri="{FF2B5EF4-FFF2-40B4-BE49-F238E27FC236}">
                <a16:creationId xmlns:a16="http://schemas.microsoft.com/office/drawing/2014/main" xmlns="" id="{D66E959E-B23F-467A-9B6E-30F9EE969EC2}"/>
              </a:ext>
            </a:extLst>
          </p:cNvPr>
          <p:cNvSpPr>
            <a:spLocks noGrp="1"/>
          </p:cNvSpPr>
          <p:nvPr>
            <p:ph type="sldNum" sz="quarter" idx="12"/>
          </p:nvPr>
        </p:nvSpPr>
        <p:spPr/>
        <p:txBody>
          <a:bodyPr/>
          <a:lstStyle/>
          <a:p>
            <a:fld id="{9EC71654-96A5-4280-94F3-931C61A9F92C}" type="slidenum">
              <a:rPr lang="en-US" smtClean="0"/>
              <a:pPr/>
              <a:t>17</a:t>
            </a:fld>
            <a:endParaRPr lang="en-US" dirty="0"/>
          </a:p>
        </p:txBody>
      </p:sp>
    </p:spTree>
    <p:extLst>
      <p:ext uri="{BB962C8B-B14F-4D97-AF65-F5344CB8AC3E}">
        <p14:creationId xmlns:p14="http://schemas.microsoft.com/office/powerpoint/2010/main" xmlns="" val="3187533055"/>
      </p:ext>
    </p:extLst>
  </p:cSld>
  <p:clrMapOvr>
    <a:masterClrMapping/>
  </p:clrMapOvr>
  <p:transition spd="med">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552A9C73-06ED-419B-81B5-491CBFC22330}"/>
              </a:ext>
            </a:extLst>
          </p:cNvPr>
          <p:cNvSpPr>
            <a:spLocks noGrp="1"/>
          </p:cNvSpPr>
          <p:nvPr>
            <p:ph idx="1"/>
          </p:nvPr>
        </p:nvSpPr>
        <p:spPr>
          <a:xfrm>
            <a:off x="538961" y="1825625"/>
            <a:ext cx="3991476" cy="4351338"/>
          </a:xfrm>
        </p:spPr>
        <p:txBody>
          <a:bodyPr/>
          <a:lstStyle/>
          <a:p>
            <a:pPr marL="0" indent="0">
              <a:buNone/>
            </a:pPr>
            <a:r>
              <a:rPr lang="en-US" sz="1800" dirty="0" err="1" smtClean="0"/>
              <a:t>Lorem</a:t>
            </a:r>
            <a:r>
              <a:rPr lang="en-US" sz="1800" dirty="0" smtClean="0"/>
              <a:t> </a:t>
            </a:r>
            <a:r>
              <a:rPr lang="en-US" sz="1800" dirty="0" err="1" smtClean="0"/>
              <a:t>ipsum</a:t>
            </a:r>
            <a:r>
              <a:rPr lang="en-US" sz="1800" dirty="0" smtClean="0"/>
              <a:t> dolor sit </a:t>
            </a:r>
            <a:r>
              <a:rPr lang="en-US" sz="1800" dirty="0" err="1" smtClean="0"/>
              <a:t>amet</a:t>
            </a:r>
            <a:r>
              <a:rPr lang="en-US" sz="1800" dirty="0" smtClean="0"/>
              <a:t>, </a:t>
            </a:r>
            <a:r>
              <a:rPr lang="en-US" sz="1800" dirty="0" err="1" smtClean="0"/>
              <a:t>consectetuer</a:t>
            </a:r>
            <a:r>
              <a:rPr lang="en-US" sz="1800" dirty="0" smtClean="0"/>
              <a:t> </a:t>
            </a:r>
            <a:r>
              <a:rPr lang="en-US" sz="1800" dirty="0" err="1" smtClean="0"/>
              <a:t>adipiscing</a:t>
            </a:r>
            <a:r>
              <a:rPr lang="en-US" sz="1800" dirty="0" smtClean="0"/>
              <a:t> </a:t>
            </a:r>
            <a:r>
              <a:rPr lang="en-US" sz="1800" dirty="0" err="1" smtClean="0"/>
              <a:t>elit</a:t>
            </a:r>
            <a:r>
              <a:rPr lang="en-US" sz="1800" dirty="0" smtClean="0"/>
              <a:t>. Maecenas </a:t>
            </a:r>
            <a:r>
              <a:rPr lang="en-US" sz="1800" dirty="0" err="1" smtClean="0"/>
              <a:t>porttitor</a:t>
            </a:r>
            <a:r>
              <a:rPr lang="en-US" sz="1800" dirty="0" smtClean="0"/>
              <a:t> </a:t>
            </a:r>
            <a:r>
              <a:rPr lang="en-US" sz="1800" dirty="0" err="1" smtClean="0"/>
              <a:t>congue</a:t>
            </a:r>
            <a:r>
              <a:rPr lang="en-US" sz="1800" dirty="0" smtClean="0"/>
              <a:t> </a:t>
            </a:r>
            <a:r>
              <a:rPr lang="en-US" sz="1800" dirty="0" err="1" smtClean="0"/>
              <a:t>massa</a:t>
            </a:r>
            <a:r>
              <a:rPr lang="en-US" sz="1800" dirty="0" smtClean="0"/>
              <a:t>. </a:t>
            </a:r>
            <a:r>
              <a:rPr lang="en-US" sz="1800" dirty="0" err="1" smtClean="0"/>
              <a:t>Fusce</a:t>
            </a:r>
            <a:r>
              <a:rPr lang="en-US" sz="1800" dirty="0" smtClean="0"/>
              <a:t> </a:t>
            </a:r>
            <a:r>
              <a:rPr lang="en-US" sz="1800" dirty="0" err="1" smtClean="0"/>
              <a:t>posuere</a:t>
            </a:r>
            <a:r>
              <a:rPr lang="en-US" sz="1800" dirty="0" smtClean="0"/>
              <a:t>, magna </a:t>
            </a:r>
            <a:r>
              <a:rPr lang="en-US" sz="1800" dirty="0" err="1" smtClean="0"/>
              <a:t>sed</a:t>
            </a:r>
            <a:r>
              <a:rPr lang="en-US" sz="1800" dirty="0" smtClean="0"/>
              <a:t> </a:t>
            </a:r>
            <a:r>
              <a:rPr lang="en-US" sz="1800" dirty="0" err="1" smtClean="0"/>
              <a:t>pulvinar</a:t>
            </a:r>
            <a:r>
              <a:rPr lang="en-US" sz="1800" dirty="0" smtClean="0"/>
              <a:t> </a:t>
            </a:r>
            <a:r>
              <a:rPr lang="en-US" sz="1800" dirty="0" err="1" smtClean="0"/>
              <a:t>ultricies</a:t>
            </a:r>
            <a:r>
              <a:rPr lang="en-US" sz="1800" dirty="0" smtClean="0"/>
              <a:t>, </a:t>
            </a:r>
            <a:r>
              <a:rPr lang="en-US" sz="1800" dirty="0" err="1" smtClean="0"/>
              <a:t>purus</a:t>
            </a:r>
            <a:r>
              <a:rPr lang="en-US" sz="1800" dirty="0" smtClean="0"/>
              <a:t> </a:t>
            </a:r>
            <a:r>
              <a:rPr lang="en-US" sz="1800" dirty="0" err="1" smtClean="0"/>
              <a:t>lectus</a:t>
            </a:r>
            <a:r>
              <a:rPr lang="en-US" sz="1800" dirty="0" smtClean="0"/>
              <a:t> </a:t>
            </a:r>
            <a:r>
              <a:rPr lang="en-US" sz="1800" dirty="0" err="1" smtClean="0"/>
              <a:t>malesuada</a:t>
            </a:r>
            <a:r>
              <a:rPr lang="en-US" sz="1800" dirty="0" smtClean="0"/>
              <a:t> </a:t>
            </a:r>
            <a:r>
              <a:rPr lang="en-US" sz="1800" dirty="0" err="1" smtClean="0"/>
              <a:t>libero</a:t>
            </a:r>
            <a:r>
              <a:rPr lang="en-US" sz="1800" dirty="0" smtClean="0"/>
              <a:t>, sit </a:t>
            </a:r>
            <a:r>
              <a:rPr lang="en-US" sz="1800" dirty="0" err="1" smtClean="0"/>
              <a:t>amet</a:t>
            </a:r>
            <a:r>
              <a:rPr lang="en-US" sz="1800" dirty="0" smtClean="0"/>
              <a:t> </a:t>
            </a:r>
            <a:r>
              <a:rPr lang="en-US" sz="1800" dirty="0" err="1" smtClean="0"/>
              <a:t>commodo</a:t>
            </a:r>
            <a:r>
              <a:rPr lang="en-US" sz="1800" dirty="0" smtClean="0"/>
              <a:t> magna </a:t>
            </a:r>
            <a:r>
              <a:rPr lang="en-US" sz="1800" dirty="0" err="1" smtClean="0"/>
              <a:t>eros</a:t>
            </a:r>
            <a:r>
              <a:rPr lang="en-US" sz="1800" dirty="0" smtClean="0"/>
              <a:t> </a:t>
            </a:r>
            <a:r>
              <a:rPr lang="en-US" sz="1800" dirty="0" err="1" smtClean="0"/>
              <a:t>quis</a:t>
            </a:r>
            <a:r>
              <a:rPr lang="en-US" sz="1800" dirty="0" smtClean="0"/>
              <a:t> </a:t>
            </a:r>
            <a:r>
              <a:rPr lang="en-US" sz="1800" dirty="0" err="1" smtClean="0"/>
              <a:t>urna</a:t>
            </a:r>
            <a:r>
              <a:rPr lang="en-US" sz="1800" dirty="0" smtClean="0"/>
              <a:t>.</a:t>
            </a:r>
          </a:p>
          <a:p>
            <a:pPr marL="0" indent="0">
              <a:buNone/>
            </a:pPr>
            <a:r>
              <a:rPr lang="en-US" sz="1800" dirty="0" err="1" smtClean="0"/>
              <a:t>Nunc</a:t>
            </a:r>
            <a:r>
              <a:rPr lang="en-US" sz="1800" dirty="0" smtClean="0"/>
              <a:t> </a:t>
            </a:r>
            <a:r>
              <a:rPr lang="en-US" sz="1800" dirty="0" err="1" smtClean="0"/>
              <a:t>viverra</a:t>
            </a:r>
            <a:r>
              <a:rPr lang="en-US" sz="1800" dirty="0" smtClean="0"/>
              <a:t> </a:t>
            </a:r>
            <a:r>
              <a:rPr lang="en-US" sz="1800" dirty="0" err="1" smtClean="0"/>
              <a:t>imperdiet</a:t>
            </a:r>
            <a:r>
              <a:rPr lang="en-US" sz="1800" dirty="0" smtClean="0"/>
              <a:t> </a:t>
            </a:r>
            <a:r>
              <a:rPr lang="en-US" sz="1800" dirty="0" err="1" smtClean="0"/>
              <a:t>enim</a:t>
            </a:r>
            <a:r>
              <a:rPr lang="en-US" sz="1800" dirty="0" smtClean="0"/>
              <a:t>. </a:t>
            </a:r>
            <a:r>
              <a:rPr lang="en-US" sz="1800" dirty="0" err="1" smtClean="0"/>
              <a:t>Fusce</a:t>
            </a:r>
            <a:r>
              <a:rPr lang="en-US" sz="1800" dirty="0" smtClean="0"/>
              <a:t> est. </a:t>
            </a:r>
            <a:r>
              <a:rPr lang="en-US" sz="1800" dirty="0" err="1" smtClean="0"/>
              <a:t>Vivamus</a:t>
            </a:r>
            <a:r>
              <a:rPr lang="en-US" sz="1800" dirty="0" smtClean="0"/>
              <a:t> a </a:t>
            </a:r>
            <a:r>
              <a:rPr lang="en-US" sz="1800" dirty="0" err="1" smtClean="0"/>
              <a:t>tellus</a:t>
            </a:r>
            <a:r>
              <a:rPr lang="en-US" sz="1800" dirty="0" smtClean="0"/>
              <a:t>.</a:t>
            </a:r>
          </a:p>
          <a:p>
            <a:pPr marL="0" indent="0">
              <a:buNone/>
            </a:pPr>
            <a:r>
              <a:rPr lang="en-US" sz="1800" dirty="0" err="1" smtClean="0"/>
              <a:t>Pellentesque</a:t>
            </a:r>
            <a:r>
              <a:rPr lang="en-US" sz="1800" dirty="0" smtClean="0"/>
              <a:t> habitant </a:t>
            </a:r>
            <a:r>
              <a:rPr lang="en-US" sz="1800" dirty="0" err="1" smtClean="0"/>
              <a:t>morbi</a:t>
            </a:r>
            <a:r>
              <a:rPr lang="en-US" sz="1800" dirty="0" smtClean="0"/>
              <a:t> </a:t>
            </a:r>
            <a:r>
              <a:rPr lang="en-US" sz="1800" dirty="0" err="1" smtClean="0"/>
              <a:t>tristique</a:t>
            </a:r>
            <a:r>
              <a:rPr lang="en-US" sz="1800" dirty="0" smtClean="0"/>
              <a:t> </a:t>
            </a:r>
            <a:r>
              <a:rPr lang="en-US" sz="1800" dirty="0" err="1" smtClean="0"/>
              <a:t>senectus</a:t>
            </a:r>
            <a:r>
              <a:rPr lang="en-US" sz="1800" dirty="0" smtClean="0"/>
              <a:t> et </a:t>
            </a:r>
            <a:r>
              <a:rPr lang="en-US" sz="1800" dirty="0" err="1" smtClean="0"/>
              <a:t>netus</a:t>
            </a:r>
            <a:r>
              <a:rPr lang="en-US" sz="1800" dirty="0" smtClean="0"/>
              <a:t> et </a:t>
            </a:r>
            <a:r>
              <a:rPr lang="en-US" sz="1800" dirty="0" err="1" smtClean="0"/>
              <a:t>malesuada</a:t>
            </a:r>
            <a:r>
              <a:rPr lang="en-US" sz="1800" dirty="0" smtClean="0"/>
              <a:t> fames ac </a:t>
            </a:r>
            <a:r>
              <a:rPr lang="en-US" sz="1800" dirty="0" err="1" smtClean="0"/>
              <a:t>turpis</a:t>
            </a:r>
            <a:r>
              <a:rPr lang="en-US" sz="1800" dirty="0" smtClean="0"/>
              <a:t> </a:t>
            </a:r>
            <a:r>
              <a:rPr lang="en-US" sz="1800" dirty="0" err="1" smtClean="0"/>
              <a:t>egestas</a:t>
            </a:r>
            <a:r>
              <a:rPr lang="en-US" sz="1800" dirty="0" smtClean="0"/>
              <a:t>. </a:t>
            </a:r>
            <a:r>
              <a:rPr lang="en-US" sz="1800" dirty="0" err="1" smtClean="0"/>
              <a:t>Proin</a:t>
            </a:r>
            <a:r>
              <a:rPr lang="en-US" sz="1800" dirty="0" smtClean="0"/>
              <a:t> </a:t>
            </a:r>
            <a:r>
              <a:rPr lang="en-US" sz="1800" dirty="0" err="1" smtClean="0"/>
              <a:t>pharetra</a:t>
            </a:r>
            <a:r>
              <a:rPr lang="en-US" sz="1800" dirty="0" smtClean="0"/>
              <a:t> </a:t>
            </a:r>
            <a:r>
              <a:rPr lang="en-US" sz="1800" dirty="0" err="1" smtClean="0"/>
              <a:t>nonummy</a:t>
            </a:r>
            <a:r>
              <a:rPr lang="en-US" sz="1800" dirty="0" smtClean="0"/>
              <a:t> </a:t>
            </a:r>
            <a:r>
              <a:rPr lang="en-US" sz="1800" dirty="0" err="1" smtClean="0"/>
              <a:t>pede</a:t>
            </a:r>
            <a:r>
              <a:rPr lang="en-US" sz="1800" dirty="0" smtClean="0"/>
              <a:t>. </a:t>
            </a:r>
            <a:r>
              <a:rPr lang="en-US" sz="1800" dirty="0" err="1" smtClean="0"/>
              <a:t>Mauris</a:t>
            </a:r>
            <a:r>
              <a:rPr lang="en-US" sz="1800" dirty="0" smtClean="0"/>
              <a:t> et </a:t>
            </a:r>
            <a:r>
              <a:rPr lang="en-US" sz="1800" dirty="0" err="1" smtClean="0"/>
              <a:t>orci</a:t>
            </a:r>
            <a:r>
              <a:rPr lang="en-US" sz="1800" dirty="0" smtClean="0"/>
              <a:t>.</a:t>
            </a:r>
          </a:p>
          <a:p>
            <a:pPr marL="0" indent="0">
              <a:buNone/>
            </a:pPr>
            <a:endParaRPr lang="en-US" sz="1800" dirty="0"/>
          </a:p>
        </p:txBody>
      </p:sp>
      <p:pic>
        <p:nvPicPr>
          <p:cNvPr id="7" name="Picture Placeholder 6" descr="skycrapers">
            <a:extLst>
              <a:ext uri="{FF2B5EF4-FFF2-40B4-BE49-F238E27FC236}">
                <a16:creationId xmlns:a16="http://schemas.microsoft.com/office/drawing/2014/main" xmlns="" id="{A241642C-CB49-4AA1-9EAD-3BCEA280B5B6}"/>
              </a:ext>
            </a:extLst>
          </p:cNvPr>
          <p:cNvPicPr>
            <a:picLocks noGrp="1" noChangeAspect="1"/>
          </p:cNvPicPr>
          <p:nvPr>
            <p:ph type="pic" sz="quarter" idx="13"/>
          </p:nvPr>
        </p:nvPicPr>
        <p:blipFill>
          <a:blip r:embed="rId3" cstate="print">
            <a:extLst>
              <a:ext uri="{28A0092B-C50C-407E-A947-70E740481C1C}">
                <a14:useLocalDpi xmlns:a14="http://schemas.microsoft.com/office/drawing/2010/main" xmlns=""/>
              </a:ext>
            </a:extLst>
          </a:blip>
          <a:srcRect/>
          <a:stretch>
            <a:fillRect/>
          </a:stretch>
        </p:blipFill>
        <p:spPr/>
      </p:pic>
      <p:sp>
        <p:nvSpPr>
          <p:cNvPr id="4" name="Slide Number Placeholder 3">
            <a:extLst>
              <a:ext uri="{FF2B5EF4-FFF2-40B4-BE49-F238E27FC236}">
                <a16:creationId xmlns:a16="http://schemas.microsoft.com/office/drawing/2014/main" xmlns="" id="{3B5C6BAC-F3F8-4AA0-B332-02F663571328}"/>
              </a:ext>
            </a:extLst>
          </p:cNvPr>
          <p:cNvSpPr>
            <a:spLocks noGrp="1"/>
          </p:cNvSpPr>
          <p:nvPr>
            <p:ph type="sldNum" sz="quarter" idx="12"/>
          </p:nvPr>
        </p:nvSpPr>
        <p:spPr/>
        <p:txBody>
          <a:bodyPr/>
          <a:lstStyle/>
          <a:p>
            <a:fld id="{9EC71654-96A5-4280-94F3-931C61A9F92C}" type="slidenum">
              <a:rPr lang="en-US" smtClean="0"/>
              <a:pPr/>
              <a:t>18</a:t>
            </a:fld>
            <a:endParaRPr lang="en-US" dirty="0"/>
          </a:p>
        </p:txBody>
      </p:sp>
      <p:sp>
        <p:nvSpPr>
          <p:cNvPr id="6" name="TextBox 5"/>
          <p:cNvSpPr txBox="1"/>
          <p:nvPr/>
        </p:nvSpPr>
        <p:spPr>
          <a:xfrm>
            <a:off x="6555014" y="1500414"/>
            <a:ext cx="4818743" cy="3785652"/>
          </a:xfrm>
          <a:prstGeom prst="rect">
            <a:avLst/>
          </a:prstGeom>
          <a:noFill/>
        </p:spPr>
        <p:txBody>
          <a:bodyPr wrap="square" rtlCol="0">
            <a:spAutoFit/>
          </a:bodyPr>
          <a:lstStyle/>
          <a:p>
            <a:pPr algn="just" rtl="1">
              <a:spcBef>
                <a:spcPct val="0"/>
              </a:spcBef>
            </a:pPr>
            <a:r>
              <a:rPr lang="ar-SA" sz="2400" dirty="0" smtClean="0">
                <a:latin typeface="STC Light" pitchFamily="2" charset="-78"/>
                <a:cs typeface="STC Light" pitchFamily="2" charset="-78"/>
              </a:rPr>
              <a:t>عمارة تجارية مساحتها 1300م 2 ومسطحها 1936م2 تتكون من دورين ونصف، الدور الأرضي جميعه محلات عدده 11إضافة إلى غرفة الكهرباء وغرفة الحارس، الدور الأول مكون من 8 مكاتب متفاوتة المساحة، وفي الدور العلوي 4 مكاتب، يوجد مصعد وعدد 2 سلالم من الجهة الجنوبية والشمالية، يوجد به أجهزة انذار وسلامة وكاميرات مراقبة. تصميم المبنى واستخدامه جيد جدا.</a:t>
            </a:r>
            <a:endParaRPr lang="en-US" sz="2400" dirty="0" smtClean="0">
              <a:latin typeface="STC Light" pitchFamily="2" charset="-78"/>
              <a:cs typeface="STC Light" pitchFamily="2" charset="-78"/>
            </a:endParaRPr>
          </a:p>
        </p:txBody>
      </p:sp>
      <p:sp>
        <p:nvSpPr>
          <p:cNvPr id="8" name="Rectangle 7">
            <a:extLst>
              <a:ext uri="{FF2B5EF4-FFF2-40B4-BE49-F238E27FC236}">
                <a16:creationId xmlns:a16="http://schemas.microsoft.com/office/drawing/2014/main" xmlns="" id="{25CE6D5A-A5C0-4B12-A26A-691D5743FA5C}"/>
              </a:ext>
            </a:extLst>
          </p:cNvPr>
          <p:cNvSpPr/>
          <p:nvPr/>
        </p:nvSpPr>
        <p:spPr>
          <a:xfrm>
            <a:off x="8445500" y="703329"/>
            <a:ext cx="2850254" cy="68874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9" name="TextBox 8"/>
          <p:cNvSpPr txBox="1"/>
          <p:nvPr/>
        </p:nvSpPr>
        <p:spPr>
          <a:xfrm>
            <a:off x="8547100" y="748193"/>
            <a:ext cx="2465603" cy="523220"/>
          </a:xfrm>
          <a:prstGeom prst="rect">
            <a:avLst/>
          </a:prstGeom>
          <a:noFill/>
        </p:spPr>
        <p:txBody>
          <a:bodyPr wrap="square" rtlCol="0">
            <a:spAutoFit/>
          </a:bodyPr>
          <a:lstStyle/>
          <a:p>
            <a:pPr algn="ctr"/>
            <a:r>
              <a:rPr lang="ar-EG" sz="2800" b="1" dirty="0" smtClean="0">
                <a:latin typeface="STC Bold" pitchFamily="2" charset="-78"/>
                <a:cs typeface="STC Bold" pitchFamily="2" charset="-78"/>
              </a:rPr>
              <a:t>مواصفات العقار</a:t>
            </a:r>
            <a:endParaRPr lang="en-US" sz="2800" b="1" dirty="0">
              <a:latin typeface="STC Bold" pitchFamily="2" charset="-78"/>
              <a:cs typeface="STC Bold" pitchFamily="2" charset="-78"/>
            </a:endParaRPr>
          </a:p>
        </p:txBody>
      </p:sp>
      <p:sp>
        <p:nvSpPr>
          <p:cNvPr id="10" name="Oval 9">
            <a:extLst>
              <a:ext uri="{FF2B5EF4-FFF2-40B4-BE49-F238E27FC236}">
                <a16:creationId xmlns:a16="http://schemas.microsoft.com/office/drawing/2014/main" xmlns="" id="{919C8692-230B-D543-A7F7-4FD61B04D1C6}"/>
              </a:ext>
            </a:extLst>
          </p:cNvPr>
          <p:cNvSpPr>
            <a:spLocks noChangeAspect="1"/>
          </p:cNvSpPr>
          <p:nvPr/>
        </p:nvSpPr>
        <p:spPr>
          <a:xfrm>
            <a:off x="10986256" y="652649"/>
            <a:ext cx="744925" cy="744925"/>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1" name="TextBox 10"/>
          <p:cNvSpPr txBox="1"/>
          <p:nvPr/>
        </p:nvSpPr>
        <p:spPr>
          <a:xfrm>
            <a:off x="11170500" y="810159"/>
            <a:ext cx="377429" cy="400110"/>
          </a:xfrm>
          <a:prstGeom prst="rect">
            <a:avLst/>
          </a:prstGeom>
          <a:noFill/>
        </p:spPr>
        <p:txBody>
          <a:bodyPr wrap="square" rtlCol="0">
            <a:spAutoFit/>
          </a:bodyPr>
          <a:lstStyle/>
          <a:p>
            <a:pPr algn="ctr"/>
            <a:r>
              <a:rPr lang="en-US" sz="2000" b="1" dirty="0" smtClean="0">
                <a:solidFill>
                  <a:schemeClr val="bg1"/>
                </a:solidFill>
              </a:rPr>
              <a:t>1</a:t>
            </a:r>
            <a:endParaRPr lang="en-US" sz="3200" b="1" dirty="0">
              <a:solidFill>
                <a:schemeClr val="bg1"/>
              </a:solidFill>
            </a:endParaRPr>
          </a:p>
        </p:txBody>
      </p:sp>
    </p:spTree>
    <p:extLst>
      <p:ext uri="{BB962C8B-B14F-4D97-AF65-F5344CB8AC3E}">
        <p14:creationId xmlns:p14="http://schemas.microsoft.com/office/powerpoint/2010/main" xmlns="" val="433561355"/>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horizontal)">
                                      <p:cBhvr>
                                        <p:cTn id="10" dur="500"/>
                                        <p:tgtEl>
                                          <p:spTgt spid="8"/>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horizontal)">
                                      <p:cBhvr>
                                        <p:cTn id="13" dur="500"/>
                                        <p:tgtEl>
                                          <p:spTgt spid="9"/>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linds(horizontal)">
                                      <p:cBhvr>
                                        <p:cTn id="16" dur="500"/>
                                        <p:tgtEl>
                                          <p:spTgt spid="10"/>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linds(horizontal)">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animBg="1"/>
      <p:bldP spid="9" grpId="0"/>
      <p:bldP spid="10" grpId="0" animBg="1"/>
      <p:bldP spid="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xmlns="" id="{BEE52E89-C526-4F73-86FB-0EB31587CD33}"/>
              </a:ext>
            </a:extLst>
          </p:cNvPr>
          <p:cNvGraphicFramePr>
            <a:graphicFrameLocks noGrp="1"/>
          </p:cNvGraphicFramePr>
          <p:nvPr>
            <p:extLst>
              <p:ext uri="{D42A27DB-BD31-4B8C-83A1-F6EECF244321}">
                <p14:modId xmlns:p14="http://schemas.microsoft.com/office/powerpoint/2010/main" xmlns="" val="3778406185"/>
              </p:ext>
            </p:extLst>
          </p:nvPr>
        </p:nvGraphicFramePr>
        <p:xfrm>
          <a:off x="1765300" y="1257297"/>
          <a:ext cx="8382000" cy="4406905"/>
        </p:xfrm>
        <a:graphic>
          <a:graphicData uri="http://schemas.openxmlformats.org/drawingml/2006/table">
            <a:tbl>
              <a:tblPr firstRow="1" bandRow="1">
                <a:tableStyleId>{D113A9D2-9D6B-4929-AA2D-F23B5EE8CBE7}</a:tableStyleId>
              </a:tblPr>
              <a:tblGrid>
                <a:gridCol w="4289834">
                  <a:extLst>
                    <a:ext uri="{9D8B030D-6E8A-4147-A177-3AD203B41FA5}">
                      <a16:colId xmlns:a16="http://schemas.microsoft.com/office/drawing/2014/main" xmlns="" val="2785900615"/>
                    </a:ext>
                  </a:extLst>
                </a:gridCol>
                <a:gridCol w="4092166">
                  <a:extLst>
                    <a:ext uri="{9D8B030D-6E8A-4147-A177-3AD203B41FA5}">
                      <a16:colId xmlns:a16="http://schemas.microsoft.com/office/drawing/2014/main" xmlns="" val="2509247184"/>
                    </a:ext>
                  </a:extLst>
                </a:gridCol>
              </a:tblGrid>
              <a:tr h="389657">
                <a:tc>
                  <a:txBody>
                    <a:bodyPr/>
                    <a:lstStyle/>
                    <a:p>
                      <a:pPr marL="0" marR="0" algn="ctr" rtl="1">
                        <a:spcBef>
                          <a:spcPts val="0"/>
                        </a:spcBef>
                        <a:spcAft>
                          <a:spcPts val="0"/>
                        </a:spcAft>
                      </a:pPr>
                      <a:r>
                        <a:rPr lang="ar-SA" sz="2000" dirty="0">
                          <a:latin typeface="STC Light" pitchFamily="2" charset="-78"/>
                          <a:cs typeface="STC Light" pitchFamily="2" charset="-78"/>
                        </a:rPr>
                        <a:t>159/1435 (تعديل البناء)</a:t>
                      </a:r>
                      <a:endParaRPr lang="en-US" sz="2000" b="1" dirty="0">
                        <a:solidFill>
                          <a:schemeClr val="tx1"/>
                        </a:solidFill>
                        <a:latin typeface="STC Light" pitchFamily="2" charset="-78"/>
                        <a:cs typeface="STC Light" pitchFamily="2" charset="-78"/>
                      </a:endParaRPr>
                    </a:p>
                  </a:txBody>
                  <a:tcPr marL="68580" marR="68580" marT="0" marB="0" anchor="ctr"/>
                </a:tc>
                <a:tc>
                  <a:txBody>
                    <a:bodyPr/>
                    <a:lstStyle/>
                    <a:p>
                      <a:pPr marL="0" marR="0" algn="ctr" rtl="1">
                        <a:spcBef>
                          <a:spcPts val="0"/>
                        </a:spcBef>
                        <a:spcAft>
                          <a:spcPts val="0"/>
                        </a:spcAft>
                      </a:pPr>
                      <a:r>
                        <a:rPr lang="ar-SA" sz="2400" dirty="0">
                          <a:latin typeface="STC Light" pitchFamily="2" charset="-78"/>
                          <a:cs typeface="STC Light" pitchFamily="2" charset="-78"/>
                        </a:rPr>
                        <a:t>رخصة البناء </a:t>
                      </a:r>
                      <a:endParaRPr lang="en-US" sz="2400" b="1" dirty="0">
                        <a:solidFill>
                          <a:schemeClr val="tx1"/>
                        </a:solidFill>
                        <a:latin typeface="STC Light" pitchFamily="2" charset="-78"/>
                        <a:cs typeface="STC Light" pitchFamily="2" charset="-78"/>
                      </a:endParaRPr>
                    </a:p>
                  </a:txBody>
                  <a:tcPr marL="68580" marR="68580" marT="0" marB="0" anchor="ctr"/>
                </a:tc>
                <a:extLst>
                  <a:ext uri="{0D108BD9-81ED-4DB2-BD59-A6C34878D82A}">
                    <a16:rowId xmlns:a16="http://schemas.microsoft.com/office/drawing/2014/main" xmlns="" val="17730668"/>
                  </a:ext>
                </a:extLst>
              </a:tr>
              <a:tr h="445227">
                <a:tc>
                  <a:txBody>
                    <a:bodyPr/>
                    <a:lstStyle/>
                    <a:p>
                      <a:pPr marL="0" marR="0" algn="ctr" rtl="1">
                        <a:spcBef>
                          <a:spcPts val="0"/>
                        </a:spcBef>
                        <a:spcAft>
                          <a:spcPts val="0"/>
                        </a:spcAft>
                      </a:pPr>
                      <a:r>
                        <a:rPr lang="ar-SA" sz="2400" dirty="0">
                          <a:latin typeface="STC Light" pitchFamily="2" charset="-78"/>
                          <a:cs typeface="STC Light" pitchFamily="2" charset="-78"/>
                        </a:rPr>
                        <a:t>22/6/1435</a:t>
                      </a:r>
                      <a:endParaRPr lang="en-US" sz="2400" b="1" dirty="0">
                        <a:solidFill>
                          <a:schemeClr val="tx1"/>
                        </a:solidFill>
                        <a:latin typeface="STC Light" pitchFamily="2" charset="-78"/>
                        <a:cs typeface="STC Light" pitchFamily="2" charset="-78"/>
                      </a:endParaRPr>
                    </a:p>
                  </a:txBody>
                  <a:tcPr marL="68580" marR="68580" marT="0" marB="0" anchor="ctr"/>
                </a:tc>
                <a:tc>
                  <a:txBody>
                    <a:bodyPr/>
                    <a:lstStyle/>
                    <a:p>
                      <a:pPr marL="0" marR="0" algn="ctr" rtl="1">
                        <a:spcBef>
                          <a:spcPts val="0"/>
                        </a:spcBef>
                        <a:spcAft>
                          <a:spcPts val="0"/>
                        </a:spcAft>
                      </a:pPr>
                      <a:r>
                        <a:rPr lang="ar-SA" sz="2400" dirty="0">
                          <a:latin typeface="STC Light" pitchFamily="2" charset="-78"/>
                          <a:cs typeface="STC Light" pitchFamily="2" charset="-78"/>
                        </a:rPr>
                        <a:t>تاريخ رخصة البناء</a:t>
                      </a:r>
                      <a:endParaRPr lang="en-US" sz="2400" b="1" dirty="0">
                        <a:solidFill>
                          <a:schemeClr val="tx1"/>
                        </a:solidFill>
                        <a:latin typeface="STC Light" pitchFamily="2" charset="-78"/>
                        <a:cs typeface="STC Light" pitchFamily="2" charset="-78"/>
                      </a:endParaRPr>
                    </a:p>
                  </a:txBody>
                  <a:tcPr marL="68580" marR="68580" marT="0" marB="0" anchor="ctr"/>
                </a:tc>
                <a:extLst>
                  <a:ext uri="{0D108BD9-81ED-4DB2-BD59-A6C34878D82A}">
                    <a16:rowId xmlns:a16="http://schemas.microsoft.com/office/drawing/2014/main" xmlns="" val="2960814750"/>
                  </a:ext>
                </a:extLst>
              </a:tr>
              <a:tr h="455432">
                <a:tc>
                  <a:txBody>
                    <a:bodyPr/>
                    <a:lstStyle/>
                    <a:p>
                      <a:pPr marL="0" marR="0" algn="ctr" rtl="1">
                        <a:spcBef>
                          <a:spcPts val="0"/>
                        </a:spcBef>
                        <a:spcAft>
                          <a:spcPts val="0"/>
                        </a:spcAft>
                      </a:pPr>
                      <a:r>
                        <a:rPr lang="ar-SA" sz="2000">
                          <a:latin typeface="STC Light" pitchFamily="2" charset="-78"/>
                          <a:cs typeface="STC Light" pitchFamily="2" charset="-78"/>
                        </a:rPr>
                        <a:t>تجاري (1.2) أو سكني (2.225)</a:t>
                      </a:r>
                      <a:endParaRPr lang="en-US" sz="2000" b="1">
                        <a:solidFill>
                          <a:schemeClr val="tx1"/>
                        </a:solidFill>
                        <a:latin typeface="STC Light" pitchFamily="2" charset="-78"/>
                        <a:cs typeface="STC Light" pitchFamily="2" charset="-78"/>
                      </a:endParaRPr>
                    </a:p>
                  </a:txBody>
                  <a:tcPr marL="68580" marR="68580" marT="0" marB="0" anchor="ctr"/>
                </a:tc>
                <a:tc>
                  <a:txBody>
                    <a:bodyPr/>
                    <a:lstStyle/>
                    <a:p>
                      <a:pPr marL="0" marR="0" algn="ctr" rtl="1">
                        <a:spcBef>
                          <a:spcPts val="0"/>
                        </a:spcBef>
                        <a:spcAft>
                          <a:spcPts val="0"/>
                        </a:spcAft>
                      </a:pPr>
                      <a:r>
                        <a:rPr lang="ar-SA" sz="2400" dirty="0">
                          <a:latin typeface="STC Light" pitchFamily="2" charset="-78"/>
                          <a:cs typeface="STC Light" pitchFamily="2" charset="-78"/>
                        </a:rPr>
                        <a:t>معامل البناء (نظام البناء)</a:t>
                      </a:r>
                      <a:endParaRPr lang="en-US" sz="2400" b="1" dirty="0">
                        <a:solidFill>
                          <a:schemeClr val="tx1"/>
                        </a:solidFill>
                        <a:latin typeface="STC Light" pitchFamily="2" charset="-78"/>
                        <a:cs typeface="STC Light" pitchFamily="2" charset="-78"/>
                      </a:endParaRPr>
                    </a:p>
                  </a:txBody>
                  <a:tcPr marL="68580" marR="68580" marT="0" marB="0" anchor="ctr"/>
                </a:tc>
                <a:extLst>
                  <a:ext uri="{0D108BD9-81ED-4DB2-BD59-A6C34878D82A}">
                    <a16:rowId xmlns:a16="http://schemas.microsoft.com/office/drawing/2014/main" xmlns="" val="4186541597"/>
                  </a:ext>
                </a:extLst>
              </a:tr>
              <a:tr h="445227">
                <a:tc>
                  <a:txBody>
                    <a:bodyPr/>
                    <a:lstStyle/>
                    <a:p>
                      <a:pPr marL="0" marR="0" algn="ctr" rtl="1">
                        <a:spcBef>
                          <a:spcPts val="0"/>
                        </a:spcBef>
                        <a:spcAft>
                          <a:spcPts val="0"/>
                        </a:spcAft>
                      </a:pPr>
                      <a:r>
                        <a:rPr lang="en-US" sz="2000">
                          <a:latin typeface="STC Light" pitchFamily="2" charset="-78"/>
                          <a:cs typeface="STC Light" pitchFamily="2" charset="-78"/>
                        </a:rPr>
                        <a:t>410xxxxxxxxx</a:t>
                      </a:r>
                      <a:endParaRPr lang="en-US" sz="2000" b="1">
                        <a:solidFill>
                          <a:schemeClr val="tx1"/>
                        </a:solidFill>
                        <a:latin typeface="STC Light" pitchFamily="2" charset="-78"/>
                        <a:cs typeface="STC Light" pitchFamily="2" charset="-78"/>
                      </a:endParaRPr>
                    </a:p>
                  </a:txBody>
                  <a:tcPr marL="68580" marR="68580" marT="0" marB="0" anchor="ctr"/>
                </a:tc>
                <a:tc>
                  <a:txBody>
                    <a:bodyPr/>
                    <a:lstStyle/>
                    <a:p>
                      <a:pPr marL="0" marR="0" algn="ctr" rtl="1">
                        <a:spcBef>
                          <a:spcPts val="0"/>
                        </a:spcBef>
                        <a:spcAft>
                          <a:spcPts val="0"/>
                        </a:spcAft>
                      </a:pPr>
                      <a:r>
                        <a:rPr lang="ar-SA" sz="2400" dirty="0">
                          <a:latin typeface="STC Light" pitchFamily="2" charset="-78"/>
                          <a:cs typeface="STC Light" pitchFamily="2" charset="-78"/>
                        </a:rPr>
                        <a:t>رقم سند الملكية</a:t>
                      </a:r>
                      <a:endParaRPr lang="en-US" sz="2400" b="1" dirty="0">
                        <a:solidFill>
                          <a:schemeClr val="tx1"/>
                        </a:solidFill>
                        <a:latin typeface="STC Light" pitchFamily="2" charset="-78"/>
                        <a:cs typeface="STC Light" pitchFamily="2" charset="-78"/>
                      </a:endParaRPr>
                    </a:p>
                  </a:txBody>
                  <a:tcPr marL="68580" marR="68580" marT="0" marB="0" anchor="ctr"/>
                </a:tc>
                <a:extLst>
                  <a:ext uri="{0D108BD9-81ED-4DB2-BD59-A6C34878D82A}">
                    <a16:rowId xmlns:a16="http://schemas.microsoft.com/office/drawing/2014/main" xmlns="" val="2332936508"/>
                  </a:ext>
                </a:extLst>
              </a:tr>
              <a:tr h="445227">
                <a:tc>
                  <a:txBody>
                    <a:bodyPr/>
                    <a:lstStyle/>
                    <a:p>
                      <a:pPr marL="0" marR="0" algn="ctr" rtl="1">
                        <a:spcBef>
                          <a:spcPts val="0"/>
                        </a:spcBef>
                        <a:spcAft>
                          <a:spcPts val="0"/>
                        </a:spcAft>
                      </a:pPr>
                      <a:r>
                        <a:rPr lang="en-US" sz="2000">
                          <a:latin typeface="STC Light" pitchFamily="2" charset="-78"/>
                          <a:cs typeface="STC Light" pitchFamily="2" charset="-78"/>
                        </a:rPr>
                        <a:t>28/1/1429</a:t>
                      </a:r>
                      <a:endParaRPr lang="en-US" sz="2000" b="1">
                        <a:solidFill>
                          <a:schemeClr val="tx1"/>
                        </a:solidFill>
                        <a:latin typeface="STC Light" pitchFamily="2" charset="-78"/>
                        <a:cs typeface="STC Light" pitchFamily="2" charset="-78"/>
                      </a:endParaRPr>
                    </a:p>
                  </a:txBody>
                  <a:tcPr marL="68580" marR="68580" marT="0" marB="0" anchor="ctr"/>
                </a:tc>
                <a:tc>
                  <a:txBody>
                    <a:bodyPr/>
                    <a:lstStyle/>
                    <a:p>
                      <a:pPr marL="0" marR="0" algn="ctr" rtl="1">
                        <a:spcBef>
                          <a:spcPts val="0"/>
                        </a:spcBef>
                        <a:spcAft>
                          <a:spcPts val="0"/>
                        </a:spcAft>
                      </a:pPr>
                      <a:r>
                        <a:rPr lang="ar-SA" sz="2400" dirty="0">
                          <a:latin typeface="STC Light" pitchFamily="2" charset="-78"/>
                          <a:cs typeface="STC Light" pitchFamily="2" charset="-78"/>
                        </a:rPr>
                        <a:t>تاريخ سند الملكية</a:t>
                      </a:r>
                      <a:endParaRPr lang="en-US" sz="2400" b="1" dirty="0">
                        <a:solidFill>
                          <a:schemeClr val="tx1"/>
                        </a:solidFill>
                        <a:latin typeface="STC Light" pitchFamily="2" charset="-78"/>
                        <a:cs typeface="STC Light" pitchFamily="2" charset="-78"/>
                      </a:endParaRPr>
                    </a:p>
                  </a:txBody>
                  <a:tcPr marL="68580" marR="68580" marT="0" marB="0" anchor="ctr"/>
                </a:tc>
                <a:extLst>
                  <a:ext uri="{0D108BD9-81ED-4DB2-BD59-A6C34878D82A}">
                    <a16:rowId xmlns:a16="http://schemas.microsoft.com/office/drawing/2014/main" xmlns="" val="579273402"/>
                  </a:ext>
                </a:extLst>
              </a:tr>
              <a:tr h="445227">
                <a:tc>
                  <a:txBody>
                    <a:bodyPr/>
                    <a:lstStyle/>
                    <a:p>
                      <a:pPr marL="0" marR="0" algn="ctr" rtl="1">
                        <a:spcBef>
                          <a:spcPts val="0"/>
                        </a:spcBef>
                        <a:spcAft>
                          <a:spcPts val="0"/>
                        </a:spcAft>
                      </a:pPr>
                      <a:r>
                        <a:rPr lang="ar-SA" sz="2000">
                          <a:latin typeface="STC Light" pitchFamily="2" charset="-78"/>
                          <a:cs typeface="STC Light" pitchFamily="2" charset="-78"/>
                        </a:rPr>
                        <a:t>ملكيّة</a:t>
                      </a:r>
                      <a:endParaRPr lang="en-US" sz="2000" b="1">
                        <a:solidFill>
                          <a:schemeClr val="tx1"/>
                        </a:solidFill>
                        <a:latin typeface="STC Light" pitchFamily="2" charset="-78"/>
                        <a:cs typeface="STC Light" pitchFamily="2" charset="-78"/>
                      </a:endParaRPr>
                    </a:p>
                  </a:txBody>
                  <a:tcPr marL="68580" marR="68580" marT="0" marB="0" anchor="ctr"/>
                </a:tc>
                <a:tc>
                  <a:txBody>
                    <a:bodyPr/>
                    <a:lstStyle/>
                    <a:p>
                      <a:pPr marL="0" marR="0" algn="ctr" rtl="1">
                        <a:spcBef>
                          <a:spcPts val="0"/>
                        </a:spcBef>
                        <a:spcAft>
                          <a:spcPts val="0"/>
                        </a:spcAft>
                      </a:pPr>
                      <a:r>
                        <a:rPr lang="ar-SA" sz="2400" dirty="0">
                          <a:latin typeface="STC Light" pitchFamily="2" charset="-78"/>
                          <a:cs typeface="STC Light" pitchFamily="2" charset="-78"/>
                        </a:rPr>
                        <a:t>الملكّية</a:t>
                      </a:r>
                      <a:endParaRPr lang="en-US" sz="2400" b="1" dirty="0">
                        <a:solidFill>
                          <a:schemeClr val="tx1"/>
                        </a:solidFill>
                        <a:latin typeface="STC Light" pitchFamily="2" charset="-78"/>
                        <a:cs typeface="STC Light" pitchFamily="2" charset="-78"/>
                      </a:endParaRPr>
                    </a:p>
                  </a:txBody>
                  <a:tcPr marL="68580" marR="68580" marT="0" marB="0" anchor="ctr"/>
                </a:tc>
              </a:tr>
              <a:tr h="445227">
                <a:tc>
                  <a:txBody>
                    <a:bodyPr/>
                    <a:lstStyle/>
                    <a:p>
                      <a:pPr marL="0" marR="0" algn="ctr" rtl="1">
                        <a:spcBef>
                          <a:spcPts val="0"/>
                        </a:spcBef>
                        <a:spcAft>
                          <a:spcPts val="0"/>
                        </a:spcAft>
                      </a:pPr>
                      <a:r>
                        <a:rPr lang="ar-SA" sz="2000">
                          <a:latin typeface="STC Light" pitchFamily="2" charset="-78"/>
                          <a:cs typeface="STC Light" pitchFamily="2" charset="-78"/>
                        </a:rPr>
                        <a:t>لا يوجد</a:t>
                      </a:r>
                      <a:endParaRPr lang="en-US" sz="2000" b="1">
                        <a:solidFill>
                          <a:schemeClr val="tx1"/>
                        </a:solidFill>
                        <a:latin typeface="STC Light" pitchFamily="2" charset="-78"/>
                        <a:cs typeface="STC Light" pitchFamily="2" charset="-78"/>
                      </a:endParaRPr>
                    </a:p>
                  </a:txBody>
                  <a:tcPr marL="68580" marR="68580" marT="0" marB="0" anchor="ctr"/>
                </a:tc>
                <a:tc>
                  <a:txBody>
                    <a:bodyPr/>
                    <a:lstStyle/>
                    <a:p>
                      <a:pPr marL="0" marR="0" algn="ctr" rtl="1">
                        <a:spcBef>
                          <a:spcPts val="0"/>
                        </a:spcBef>
                        <a:spcAft>
                          <a:spcPts val="0"/>
                        </a:spcAft>
                      </a:pPr>
                      <a:r>
                        <a:rPr lang="ar-SA" sz="2400" dirty="0">
                          <a:latin typeface="STC Light" pitchFamily="2" charset="-78"/>
                          <a:cs typeface="STC Light" pitchFamily="2" charset="-78"/>
                        </a:rPr>
                        <a:t>القيود على العقار</a:t>
                      </a:r>
                      <a:endParaRPr lang="en-US" sz="2400" b="1" dirty="0">
                        <a:solidFill>
                          <a:schemeClr val="tx1"/>
                        </a:solidFill>
                        <a:latin typeface="STC Light" pitchFamily="2" charset="-78"/>
                        <a:cs typeface="STC Light" pitchFamily="2" charset="-78"/>
                      </a:endParaRPr>
                    </a:p>
                  </a:txBody>
                  <a:tcPr marL="68580" marR="68580" marT="0" marB="0" anchor="ctr"/>
                </a:tc>
              </a:tr>
              <a:tr h="445227">
                <a:tc>
                  <a:txBody>
                    <a:bodyPr/>
                    <a:lstStyle/>
                    <a:p>
                      <a:pPr marL="0" marR="0" algn="ctr" rtl="1">
                        <a:spcBef>
                          <a:spcPts val="0"/>
                        </a:spcBef>
                        <a:spcAft>
                          <a:spcPts val="0"/>
                        </a:spcAft>
                      </a:pPr>
                      <a:r>
                        <a:rPr lang="ar-SA" sz="2000">
                          <a:latin typeface="STC Light" pitchFamily="2" charset="-78"/>
                          <a:cs typeface="STC Light" pitchFamily="2" charset="-78"/>
                        </a:rPr>
                        <a:t>تجاري مكتبي</a:t>
                      </a:r>
                      <a:endParaRPr lang="en-US" sz="2000" b="1">
                        <a:solidFill>
                          <a:schemeClr val="tx1"/>
                        </a:solidFill>
                        <a:latin typeface="STC Light" pitchFamily="2" charset="-78"/>
                        <a:cs typeface="STC Light" pitchFamily="2" charset="-78"/>
                      </a:endParaRPr>
                    </a:p>
                  </a:txBody>
                  <a:tcPr marL="68580" marR="68580" marT="0" marB="0" anchor="ctr"/>
                </a:tc>
                <a:tc>
                  <a:txBody>
                    <a:bodyPr/>
                    <a:lstStyle/>
                    <a:p>
                      <a:pPr marL="0" marR="0" algn="ctr" rtl="1">
                        <a:spcBef>
                          <a:spcPts val="0"/>
                        </a:spcBef>
                        <a:spcAft>
                          <a:spcPts val="0"/>
                        </a:spcAft>
                      </a:pPr>
                      <a:r>
                        <a:rPr lang="ar-SA" sz="2400" dirty="0">
                          <a:latin typeface="STC Light" pitchFamily="2" charset="-78"/>
                          <a:cs typeface="STC Light" pitchFamily="2" charset="-78"/>
                        </a:rPr>
                        <a:t>الاستخدام </a:t>
                      </a:r>
                      <a:endParaRPr lang="en-US" sz="2400" b="1" dirty="0">
                        <a:solidFill>
                          <a:schemeClr val="tx1"/>
                        </a:solidFill>
                        <a:latin typeface="STC Light" pitchFamily="2" charset="-78"/>
                        <a:cs typeface="STC Light" pitchFamily="2" charset="-78"/>
                      </a:endParaRPr>
                    </a:p>
                  </a:txBody>
                  <a:tcPr marL="68580" marR="68580" marT="0" marB="0" anchor="ctr"/>
                </a:tc>
              </a:tr>
              <a:tr h="445227">
                <a:tc>
                  <a:txBody>
                    <a:bodyPr/>
                    <a:lstStyle/>
                    <a:p>
                      <a:pPr marL="0" marR="0" algn="ctr" rtl="1">
                        <a:spcBef>
                          <a:spcPts val="0"/>
                        </a:spcBef>
                        <a:spcAft>
                          <a:spcPts val="0"/>
                        </a:spcAft>
                      </a:pPr>
                      <a:r>
                        <a:rPr lang="ar-SA" sz="2000">
                          <a:latin typeface="STC Light" pitchFamily="2" charset="-78"/>
                          <a:cs typeface="STC Light" pitchFamily="2" charset="-78"/>
                        </a:rPr>
                        <a:t>25 سنة</a:t>
                      </a:r>
                      <a:endParaRPr lang="en-US" sz="2000" b="1">
                        <a:solidFill>
                          <a:schemeClr val="tx1"/>
                        </a:solidFill>
                        <a:latin typeface="STC Light" pitchFamily="2" charset="-78"/>
                        <a:cs typeface="STC Light" pitchFamily="2" charset="-78"/>
                      </a:endParaRPr>
                    </a:p>
                  </a:txBody>
                  <a:tcPr marL="68580" marR="68580" marT="0" marB="0" anchor="ctr"/>
                </a:tc>
                <a:tc>
                  <a:txBody>
                    <a:bodyPr/>
                    <a:lstStyle/>
                    <a:p>
                      <a:pPr marL="0" marR="0" algn="ctr" rtl="1">
                        <a:spcBef>
                          <a:spcPts val="0"/>
                        </a:spcBef>
                        <a:spcAft>
                          <a:spcPts val="0"/>
                        </a:spcAft>
                      </a:pPr>
                      <a:r>
                        <a:rPr lang="ar-SA" sz="2400" dirty="0">
                          <a:latin typeface="STC Light" pitchFamily="2" charset="-78"/>
                          <a:cs typeface="STC Light" pitchFamily="2" charset="-78"/>
                        </a:rPr>
                        <a:t>عمر العقار تقديرا</a:t>
                      </a:r>
                      <a:endParaRPr lang="en-US" sz="2400" b="1" dirty="0">
                        <a:solidFill>
                          <a:schemeClr val="tx1"/>
                        </a:solidFill>
                        <a:latin typeface="STC Light" pitchFamily="2" charset="-78"/>
                        <a:cs typeface="STC Light" pitchFamily="2" charset="-78"/>
                      </a:endParaRPr>
                    </a:p>
                  </a:txBody>
                  <a:tcPr marL="68580" marR="68580" marT="0" marB="0" anchor="ctr"/>
                </a:tc>
              </a:tr>
              <a:tr h="445227">
                <a:tc>
                  <a:txBody>
                    <a:bodyPr/>
                    <a:lstStyle/>
                    <a:p>
                      <a:pPr marL="0" marR="0" algn="ctr" rtl="1">
                        <a:spcBef>
                          <a:spcPts val="0"/>
                        </a:spcBef>
                        <a:spcAft>
                          <a:spcPts val="0"/>
                        </a:spcAft>
                      </a:pPr>
                      <a:r>
                        <a:rPr lang="ar-SA" sz="2000" dirty="0">
                          <a:latin typeface="STC Light" pitchFamily="2" charset="-78"/>
                          <a:cs typeface="STC Light" pitchFamily="2" charset="-78"/>
                        </a:rPr>
                        <a:t>نعم</a:t>
                      </a:r>
                      <a:endParaRPr lang="en-US" sz="2000" b="1" dirty="0">
                        <a:solidFill>
                          <a:schemeClr val="tx1"/>
                        </a:solidFill>
                        <a:latin typeface="STC Light" pitchFamily="2" charset="-78"/>
                        <a:cs typeface="STC Light" pitchFamily="2" charset="-78"/>
                      </a:endParaRPr>
                    </a:p>
                  </a:txBody>
                  <a:tcPr marL="68580" marR="68580" marT="0" marB="0" anchor="ctr"/>
                </a:tc>
                <a:tc>
                  <a:txBody>
                    <a:bodyPr/>
                    <a:lstStyle/>
                    <a:p>
                      <a:pPr marL="0" marR="0" algn="ctr" rtl="1">
                        <a:spcBef>
                          <a:spcPts val="0"/>
                        </a:spcBef>
                        <a:spcAft>
                          <a:spcPts val="0"/>
                        </a:spcAft>
                      </a:pPr>
                      <a:r>
                        <a:rPr lang="ar-SA" sz="2400" dirty="0">
                          <a:latin typeface="STC Light" pitchFamily="2" charset="-78"/>
                          <a:cs typeface="STC Light" pitchFamily="2" charset="-78"/>
                        </a:rPr>
                        <a:t>هل استخدام العقار هو الأفضل؟</a:t>
                      </a:r>
                      <a:endParaRPr lang="en-US" sz="2400" b="1" dirty="0">
                        <a:solidFill>
                          <a:schemeClr val="tx1"/>
                        </a:solidFill>
                        <a:latin typeface="STC Light" pitchFamily="2" charset="-78"/>
                        <a:cs typeface="STC Light" pitchFamily="2" charset="-78"/>
                      </a:endParaRPr>
                    </a:p>
                  </a:txBody>
                  <a:tcPr marL="68580" marR="68580" marT="0" marB="0" anchor="ctr"/>
                </a:tc>
              </a:tr>
            </a:tbl>
          </a:graphicData>
        </a:graphic>
      </p:graphicFrame>
      <p:sp>
        <p:nvSpPr>
          <p:cNvPr id="4" name="Slide Number Placeholder 3"/>
          <p:cNvSpPr>
            <a:spLocks noGrp="1"/>
          </p:cNvSpPr>
          <p:nvPr>
            <p:ph type="sldNum" sz="quarter" idx="12"/>
          </p:nvPr>
        </p:nvSpPr>
        <p:spPr/>
        <p:txBody>
          <a:bodyPr/>
          <a:lstStyle/>
          <a:p>
            <a:r>
              <a:rPr lang="ar-EG" dirty="0" smtClean="0"/>
              <a:t>19</a:t>
            </a:r>
            <a:endParaRPr lang="en-US" dirty="0"/>
          </a:p>
        </p:txBody>
      </p:sp>
      <p:sp>
        <p:nvSpPr>
          <p:cNvPr id="9" name="TextBox 8"/>
          <p:cNvSpPr txBox="1"/>
          <p:nvPr/>
        </p:nvSpPr>
        <p:spPr>
          <a:xfrm>
            <a:off x="4575629" y="5798443"/>
            <a:ext cx="2960914" cy="369332"/>
          </a:xfrm>
          <a:prstGeom prst="rect">
            <a:avLst/>
          </a:prstGeom>
          <a:noFill/>
        </p:spPr>
        <p:txBody>
          <a:bodyPr wrap="square" rtlCol="0">
            <a:spAutoFit/>
          </a:bodyPr>
          <a:lstStyle/>
          <a:p>
            <a:pPr algn="ctr" rtl="1"/>
            <a:r>
              <a:rPr lang="ar-EG" b="1" dirty="0" smtClean="0">
                <a:latin typeface="STC Light" pitchFamily="2" charset="-78"/>
                <a:cs typeface="STC Light" pitchFamily="2" charset="-78"/>
              </a:rPr>
              <a:t>جدول (4)</a:t>
            </a:r>
            <a:endParaRPr lang="en-US" b="1" dirty="0">
              <a:latin typeface="STC Light" pitchFamily="2" charset="-78"/>
              <a:cs typeface="STC Light" pitchFamily="2" charset="-78"/>
            </a:endParaRPr>
          </a:p>
        </p:txBody>
      </p:sp>
      <p:sp>
        <p:nvSpPr>
          <p:cNvPr id="8" name="Rectangle 7">
            <a:extLst>
              <a:ext uri="{FF2B5EF4-FFF2-40B4-BE49-F238E27FC236}">
                <a16:creationId xmlns:a16="http://schemas.microsoft.com/office/drawing/2014/main" xmlns="" id="{25CE6D5A-A5C0-4B12-A26A-691D5743FA5C}"/>
              </a:ext>
            </a:extLst>
          </p:cNvPr>
          <p:cNvSpPr/>
          <p:nvPr/>
        </p:nvSpPr>
        <p:spPr>
          <a:xfrm>
            <a:off x="8763000" y="436629"/>
            <a:ext cx="2532754" cy="68874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TextBox 9"/>
          <p:cNvSpPr txBox="1"/>
          <p:nvPr/>
        </p:nvSpPr>
        <p:spPr>
          <a:xfrm>
            <a:off x="8856896" y="468793"/>
            <a:ext cx="2244707" cy="523220"/>
          </a:xfrm>
          <a:prstGeom prst="rect">
            <a:avLst/>
          </a:prstGeom>
          <a:noFill/>
        </p:spPr>
        <p:txBody>
          <a:bodyPr wrap="square" rtlCol="0">
            <a:spAutoFit/>
          </a:bodyPr>
          <a:lstStyle/>
          <a:p>
            <a:pPr algn="ctr"/>
            <a:r>
              <a:rPr lang="ar-EG" sz="2800" b="1" dirty="0" smtClean="0">
                <a:latin typeface="STC Bold" pitchFamily="2" charset="-78"/>
                <a:cs typeface="STC Bold" pitchFamily="2" charset="-78"/>
              </a:rPr>
              <a:t>خصائص العقار</a:t>
            </a:r>
            <a:endParaRPr lang="en-US" sz="2800" b="1" dirty="0">
              <a:latin typeface="STC Bold" pitchFamily="2" charset="-78"/>
              <a:cs typeface="STC Bold" pitchFamily="2" charset="-78"/>
            </a:endParaRPr>
          </a:p>
        </p:txBody>
      </p:sp>
      <p:sp>
        <p:nvSpPr>
          <p:cNvPr id="11" name="Oval 10">
            <a:extLst>
              <a:ext uri="{FF2B5EF4-FFF2-40B4-BE49-F238E27FC236}">
                <a16:creationId xmlns:a16="http://schemas.microsoft.com/office/drawing/2014/main" xmlns="" id="{919C8692-230B-D543-A7F7-4FD61B04D1C6}"/>
              </a:ext>
            </a:extLst>
          </p:cNvPr>
          <p:cNvSpPr>
            <a:spLocks noChangeAspect="1"/>
          </p:cNvSpPr>
          <p:nvPr/>
        </p:nvSpPr>
        <p:spPr>
          <a:xfrm>
            <a:off x="10986256" y="385949"/>
            <a:ext cx="744925" cy="744925"/>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2" name="TextBox 11"/>
          <p:cNvSpPr txBox="1"/>
          <p:nvPr/>
        </p:nvSpPr>
        <p:spPr>
          <a:xfrm>
            <a:off x="11170500" y="543459"/>
            <a:ext cx="377429" cy="400110"/>
          </a:xfrm>
          <a:prstGeom prst="rect">
            <a:avLst/>
          </a:prstGeom>
          <a:noFill/>
        </p:spPr>
        <p:txBody>
          <a:bodyPr wrap="square" rtlCol="0">
            <a:spAutoFit/>
          </a:bodyPr>
          <a:lstStyle/>
          <a:p>
            <a:pPr algn="ctr"/>
            <a:r>
              <a:rPr lang="ar-EG" sz="2000" b="1" dirty="0" smtClean="0">
                <a:solidFill>
                  <a:schemeClr val="bg1"/>
                </a:solidFill>
              </a:rPr>
              <a:t>2</a:t>
            </a:r>
            <a:endParaRPr lang="en-US" sz="3200" b="1" dirty="0">
              <a:solidFill>
                <a:schemeClr val="bg1"/>
              </a:solidFill>
            </a:endParaRPr>
          </a:p>
        </p:txBody>
      </p:sp>
    </p:spTree>
    <p:extLst>
      <p:ext uri="{BB962C8B-B14F-4D97-AF65-F5344CB8AC3E}">
        <p14:creationId xmlns:p14="http://schemas.microsoft.com/office/powerpoint/2010/main" xmlns="" val="68865615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linds(horizontal)">
                                      <p:cBhvr>
                                        <p:cTn id="10" dur="500"/>
                                        <p:tgtEl>
                                          <p:spTgt spid="10"/>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linds(horizontal)">
                                      <p:cBhvr>
                                        <p:cTn id="13" dur="500"/>
                                        <p:tgtEl>
                                          <p:spTgt spid="11"/>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linds(horizontal)">
                                      <p:cBhvr>
                                        <p:cTn id="16" dur="500"/>
                                        <p:tgtEl>
                                          <p:spTgt spid="12"/>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linds(horizontal)">
                                      <p:cBhvr>
                                        <p:cTn id="21" dur="500"/>
                                        <p:tgtEl>
                                          <p:spTgt spid="6"/>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linds(horizontal)">
                                      <p:cBhvr>
                                        <p:cTn id="2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animBg="1"/>
      <p:bldP spid="10" grpId="0"/>
      <p:bldP spid="11" grpId="0" animBg="1"/>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xmlns="" id="{BEE52E89-C526-4F73-86FB-0EB31587CD33}"/>
              </a:ext>
            </a:extLst>
          </p:cNvPr>
          <p:cNvGraphicFramePr>
            <a:graphicFrameLocks noGrp="1"/>
          </p:cNvGraphicFramePr>
          <p:nvPr>
            <p:extLst>
              <p:ext uri="{D42A27DB-BD31-4B8C-83A1-F6EECF244321}">
                <p14:modId xmlns:p14="http://schemas.microsoft.com/office/powerpoint/2010/main" xmlns="" val="3778406185"/>
              </p:ext>
            </p:extLst>
          </p:nvPr>
        </p:nvGraphicFramePr>
        <p:xfrm>
          <a:off x="1320800" y="1358897"/>
          <a:ext cx="9258300" cy="4406905"/>
        </p:xfrm>
        <a:graphic>
          <a:graphicData uri="http://schemas.openxmlformats.org/drawingml/2006/table">
            <a:tbl>
              <a:tblPr firstRow="1" bandRow="1">
                <a:tableStyleId>{D113A9D2-9D6B-4929-AA2D-F23B5EE8CBE7}</a:tableStyleId>
              </a:tblPr>
              <a:tblGrid>
                <a:gridCol w="5829300">
                  <a:extLst>
                    <a:ext uri="{9D8B030D-6E8A-4147-A177-3AD203B41FA5}">
                      <a16:colId xmlns:a16="http://schemas.microsoft.com/office/drawing/2014/main" xmlns="" val="2785900615"/>
                    </a:ext>
                  </a:extLst>
                </a:gridCol>
                <a:gridCol w="3429000">
                  <a:extLst>
                    <a:ext uri="{9D8B030D-6E8A-4147-A177-3AD203B41FA5}">
                      <a16:colId xmlns:a16="http://schemas.microsoft.com/office/drawing/2014/main" xmlns="" val="2509247184"/>
                    </a:ext>
                  </a:extLst>
                </a:gridCol>
              </a:tblGrid>
              <a:tr h="389657">
                <a:tc>
                  <a:txBody>
                    <a:bodyPr/>
                    <a:lstStyle/>
                    <a:p>
                      <a:pPr marL="0" marR="0" algn="ctr" rtl="1">
                        <a:spcBef>
                          <a:spcPts val="0"/>
                        </a:spcBef>
                        <a:spcAft>
                          <a:spcPts val="0"/>
                        </a:spcAft>
                      </a:pPr>
                      <a:r>
                        <a:rPr lang="ar-SA" sz="2000" dirty="0" smtClean="0">
                          <a:latin typeface="STC Light" pitchFamily="2" charset="-78"/>
                          <a:cs typeface="STC Light" pitchFamily="2" charset="-78"/>
                        </a:rPr>
                        <a:t>خرسانة مسلحة</a:t>
                      </a:r>
                      <a:endParaRPr lang="en-US" sz="2000" b="1" dirty="0">
                        <a:solidFill>
                          <a:schemeClr val="tx1"/>
                        </a:solidFill>
                        <a:latin typeface="STC Light" pitchFamily="2" charset="-78"/>
                        <a:cs typeface="STC Light" pitchFamily="2" charset="-78"/>
                      </a:endParaRPr>
                    </a:p>
                  </a:txBody>
                  <a:tcPr marL="68580" marR="68580" marT="0" marB="0" anchor="ctr"/>
                </a:tc>
                <a:tc>
                  <a:txBody>
                    <a:bodyPr/>
                    <a:lstStyle/>
                    <a:p>
                      <a:pPr marL="0" marR="0" algn="ctr" rtl="1">
                        <a:spcBef>
                          <a:spcPts val="0"/>
                        </a:spcBef>
                        <a:spcAft>
                          <a:spcPts val="0"/>
                        </a:spcAft>
                      </a:pPr>
                      <a:r>
                        <a:rPr lang="ar-SA" sz="2000" dirty="0">
                          <a:latin typeface="STC Light" pitchFamily="2" charset="-78"/>
                          <a:cs typeface="STC Light" pitchFamily="2" charset="-78"/>
                        </a:rPr>
                        <a:t>الجدران والأسقف </a:t>
                      </a:r>
                      <a:endParaRPr lang="en-US" sz="2000" b="1" dirty="0">
                        <a:solidFill>
                          <a:schemeClr val="tx1"/>
                        </a:solidFill>
                        <a:latin typeface="STC Light" pitchFamily="2" charset="-78"/>
                        <a:cs typeface="STC Light" pitchFamily="2" charset="-78"/>
                      </a:endParaRPr>
                    </a:p>
                  </a:txBody>
                  <a:tcPr marL="68580" marR="68580" marT="0" marB="0" anchor="ctr"/>
                </a:tc>
                <a:extLst>
                  <a:ext uri="{0D108BD9-81ED-4DB2-BD59-A6C34878D82A}">
                    <a16:rowId xmlns:a16="http://schemas.microsoft.com/office/drawing/2014/main" xmlns="" val="17730668"/>
                  </a:ext>
                </a:extLst>
              </a:tr>
              <a:tr h="445227">
                <a:tc>
                  <a:txBody>
                    <a:bodyPr/>
                    <a:lstStyle/>
                    <a:p>
                      <a:pPr marL="0" marR="0" algn="ctr" rtl="1">
                        <a:spcBef>
                          <a:spcPts val="0"/>
                        </a:spcBef>
                        <a:spcAft>
                          <a:spcPts val="0"/>
                        </a:spcAft>
                      </a:pPr>
                      <a:r>
                        <a:rPr lang="ar-SA" sz="2000">
                          <a:latin typeface="STC Light" pitchFamily="2" charset="-78"/>
                          <a:cs typeface="STC Light" pitchFamily="2" charset="-78"/>
                        </a:rPr>
                        <a:t>تكيسات كلايدنج</a:t>
                      </a:r>
                      <a:endParaRPr lang="en-US" sz="2000" b="1">
                        <a:solidFill>
                          <a:schemeClr val="tx1"/>
                        </a:solidFill>
                        <a:latin typeface="STC Light" pitchFamily="2" charset="-78"/>
                        <a:cs typeface="STC Light" pitchFamily="2" charset="-78"/>
                      </a:endParaRPr>
                    </a:p>
                  </a:txBody>
                  <a:tcPr marL="68580" marR="68580" marT="0" marB="0" anchor="ctr"/>
                </a:tc>
                <a:tc>
                  <a:txBody>
                    <a:bodyPr/>
                    <a:lstStyle/>
                    <a:p>
                      <a:pPr marL="0" marR="0" algn="ctr" rtl="1">
                        <a:spcBef>
                          <a:spcPts val="0"/>
                        </a:spcBef>
                        <a:spcAft>
                          <a:spcPts val="0"/>
                        </a:spcAft>
                      </a:pPr>
                      <a:r>
                        <a:rPr lang="ar-SA" sz="2000" dirty="0">
                          <a:latin typeface="STC Light" pitchFamily="2" charset="-78"/>
                          <a:cs typeface="STC Light" pitchFamily="2" charset="-78"/>
                        </a:rPr>
                        <a:t>الديكورات الخارجية </a:t>
                      </a:r>
                      <a:endParaRPr lang="en-US" sz="2000" b="1" dirty="0">
                        <a:solidFill>
                          <a:schemeClr val="tx1"/>
                        </a:solidFill>
                        <a:latin typeface="STC Light" pitchFamily="2" charset="-78"/>
                        <a:cs typeface="STC Light" pitchFamily="2" charset="-78"/>
                      </a:endParaRPr>
                    </a:p>
                  </a:txBody>
                  <a:tcPr marL="68580" marR="68580" marT="0" marB="0" anchor="ctr"/>
                </a:tc>
                <a:extLst>
                  <a:ext uri="{0D108BD9-81ED-4DB2-BD59-A6C34878D82A}">
                    <a16:rowId xmlns:a16="http://schemas.microsoft.com/office/drawing/2014/main" xmlns="" val="2960814750"/>
                  </a:ext>
                </a:extLst>
              </a:tr>
              <a:tr h="455432">
                <a:tc>
                  <a:txBody>
                    <a:bodyPr/>
                    <a:lstStyle/>
                    <a:p>
                      <a:pPr marL="0" marR="0" algn="ctr" rtl="1">
                        <a:spcBef>
                          <a:spcPts val="0"/>
                        </a:spcBef>
                        <a:spcAft>
                          <a:spcPts val="0"/>
                        </a:spcAft>
                      </a:pPr>
                      <a:r>
                        <a:rPr lang="ar-SA" sz="2000">
                          <a:latin typeface="STC Light" pitchFamily="2" charset="-78"/>
                          <a:cs typeface="STC Light" pitchFamily="2" charset="-78"/>
                        </a:rPr>
                        <a:t>خشبية جودة عالية والإكسسوارات نوعية جيدة</a:t>
                      </a:r>
                      <a:endParaRPr lang="en-US" sz="2000" b="1">
                        <a:solidFill>
                          <a:schemeClr val="tx1"/>
                        </a:solidFill>
                        <a:latin typeface="STC Light" pitchFamily="2" charset="-78"/>
                        <a:cs typeface="STC Light" pitchFamily="2" charset="-78"/>
                      </a:endParaRPr>
                    </a:p>
                  </a:txBody>
                  <a:tcPr marL="68580" marR="68580" marT="0" marB="0" anchor="ctr"/>
                </a:tc>
                <a:tc>
                  <a:txBody>
                    <a:bodyPr/>
                    <a:lstStyle/>
                    <a:p>
                      <a:pPr marL="0" marR="0" algn="ctr" rtl="1">
                        <a:spcBef>
                          <a:spcPts val="0"/>
                        </a:spcBef>
                        <a:spcAft>
                          <a:spcPts val="0"/>
                        </a:spcAft>
                      </a:pPr>
                      <a:r>
                        <a:rPr lang="ar-SA" sz="2000" dirty="0">
                          <a:latin typeface="STC Light" pitchFamily="2" charset="-78"/>
                          <a:cs typeface="STC Light" pitchFamily="2" charset="-78"/>
                        </a:rPr>
                        <a:t>الأبواب </a:t>
                      </a:r>
                      <a:endParaRPr lang="en-US" sz="2000" b="1" dirty="0">
                        <a:solidFill>
                          <a:schemeClr val="tx1"/>
                        </a:solidFill>
                        <a:latin typeface="STC Light" pitchFamily="2" charset="-78"/>
                        <a:cs typeface="STC Light" pitchFamily="2" charset="-78"/>
                      </a:endParaRPr>
                    </a:p>
                  </a:txBody>
                  <a:tcPr marL="68580" marR="68580" marT="0" marB="0" anchor="ctr"/>
                </a:tc>
                <a:extLst>
                  <a:ext uri="{0D108BD9-81ED-4DB2-BD59-A6C34878D82A}">
                    <a16:rowId xmlns:a16="http://schemas.microsoft.com/office/drawing/2014/main" xmlns="" val="4186541597"/>
                  </a:ext>
                </a:extLst>
              </a:tr>
              <a:tr h="445227">
                <a:tc>
                  <a:txBody>
                    <a:bodyPr/>
                    <a:lstStyle/>
                    <a:p>
                      <a:pPr marL="0" marR="0" algn="ctr" rtl="1">
                        <a:spcBef>
                          <a:spcPts val="0"/>
                        </a:spcBef>
                        <a:spcAft>
                          <a:spcPts val="0"/>
                        </a:spcAft>
                      </a:pPr>
                      <a:r>
                        <a:rPr lang="ar-SA" sz="2000" dirty="0">
                          <a:latin typeface="STC Light" pitchFamily="2" charset="-78"/>
                          <a:cs typeface="STC Light" pitchFamily="2" charset="-78"/>
                        </a:rPr>
                        <a:t>ألمنيوم ثقيل جودة عالية.</a:t>
                      </a:r>
                      <a:endParaRPr lang="en-US" sz="2000" b="1" dirty="0">
                        <a:solidFill>
                          <a:schemeClr val="tx1"/>
                        </a:solidFill>
                        <a:latin typeface="STC Light" pitchFamily="2" charset="-78"/>
                        <a:cs typeface="STC Light" pitchFamily="2" charset="-78"/>
                      </a:endParaRPr>
                    </a:p>
                  </a:txBody>
                  <a:tcPr marL="68580" marR="68580" marT="0" marB="0" anchor="ctr"/>
                </a:tc>
                <a:tc>
                  <a:txBody>
                    <a:bodyPr/>
                    <a:lstStyle/>
                    <a:p>
                      <a:pPr marL="0" marR="0" algn="ctr" rtl="1">
                        <a:spcBef>
                          <a:spcPts val="0"/>
                        </a:spcBef>
                        <a:spcAft>
                          <a:spcPts val="0"/>
                        </a:spcAft>
                      </a:pPr>
                      <a:r>
                        <a:rPr lang="ar-SA" sz="2000" dirty="0">
                          <a:latin typeface="STC Light" pitchFamily="2" charset="-78"/>
                          <a:cs typeface="STC Light" pitchFamily="2" charset="-78"/>
                        </a:rPr>
                        <a:t>الشبابيك</a:t>
                      </a:r>
                      <a:endParaRPr lang="en-US" sz="2000" b="1" dirty="0">
                        <a:solidFill>
                          <a:schemeClr val="tx1"/>
                        </a:solidFill>
                        <a:latin typeface="STC Light" pitchFamily="2" charset="-78"/>
                        <a:cs typeface="STC Light" pitchFamily="2" charset="-78"/>
                      </a:endParaRPr>
                    </a:p>
                  </a:txBody>
                  <a:tcPr marL="68580" marR="68580" marT="0" marB="0" anchor="ctr"/>
                </a:tc>
                <a:extLst>
                  <a:ext uri="{0D108BD9-81ED-4DB2-BD59-A6C34878D82A}">
                    <a16:rowId xmlns:a16="http://schemas.microsoft.com/office/drawing/2014/main" xmlns="" val="2332936508"/>
                  </a:ext>
                </a:extLst>
              </a:tr>
              <a:tr h="445227">
                <a:tc>
                  <a:txBody>
                    <a:bodyPr/>
                    <a:lstStyle/>
                    <a:p>
                      <a:pPr marL="0" marR="0" algn="ctr" rtl="1">
                        <a:spcBef>
                          <a:spcPts val="0"/>
                        </a:spcBef>
                        <a:spcAft>
                          <a:spcPts val="0"/>
                        </a:spcAft>
                      </a:pPr>
                      <a:r>
                        <a:rPr lang="ar-SA" sz="2000">
                          <a:latin typeface="STC Light" pitchFamily="2" charset="-78"/>
                          <a:cs typeface="STC Light" pitchFamily="2" charset="-78"/>
                        </a:rPr>
                        <a:t>أبواب حديد ومصعد الأرضيات سيراميك </a:t>
                      </a:r>
                      <a:endParaRPr lang="en-US" sz="2000" b="1">
                        <a:solidFill>
                          <a:schemeClr val="tx1"/>
                        </a:solidFill>
                        <a:latin typeface="STC Light" pitchFamily="2" charset="-78"/>
                        <a:cs typeface="STC Light" pitchFamily="2" charset="-78"/>
                      </a:endParaRPr>
                    </a:p>
                  </a:txBody>
                  <a:tcPr marL="68580" marR="68580" marT="0" marB="0" anchor="ctr"/>
                </a:tc>
                <a:tc>
                  <a:txBody>
                    <a:bodyPr/>
                    <a:lstStyle/>
                    <a:p>
                      <a:pPr marL="0" marR="0" algn="ctr" rtl="1">
                        <a:spcBef>
                          <a:spcPts val="0"/>
                        </a:spcBef>
                        <a:spcAft>
                          <a:spcPts val="0"/>
                        </a:spcAft>
                      </a:pPr>
                      <a:r>
                        <a:rPr lang="ar-SA" sz="2000" dirty="0">
                          <a:latin typeface="STC Light" pitchFamily="2" charset="-78"/>
                          <a:cs typeface="STC Light" pitchFamily="2" charset="-78"/>
                        </a:rPr>
                        <a:t>مداخل العمارة 2</a:t>
                      </a:r>
                      <a:endParaRPr lang="en-US" sz="2000" b="1" dirty="0">
                        <a:solidFill>
                          <a:schemeClr val="tx1"/>
                        </a:solidFill>
                        <a:latin typeface="STC Light" pitchFamily="2" charset="-78"/>
                        <a:cs typeface="STC Light" pitchFamily="2" charset="-78"/>
                      </a:endParaRPr>
                    </a:p>
                  </a:txBody>
                  <a:tcPr marL="68580" marR="68580" marT="0" marB="0" anchor="ctr"/>
                </a:tc>
                <a:extLst>
                  <a:ext uri="{0D108BD9-81ED-4DB2-BD59-A6C34878D82A}">
                    <a16:rowId xmlns:a16="http://schemas.microsoft.com/office/drawing/2014/main" xmlns="" val="579273402"/>
                  </a:ext>
                </a:extLst>
              </a:tr>
              <a:tr h="445227">
                <a:tc>
                  <a:txBody>
                    <a:bodyPr/>
                    <a:lstStyle/>
                    <a:p>
                      <a:pPr marL="0" marR="0" algn="ctr" rtl="1">
                        <a:spcBef>
                          <a:spcPts val="0"/>
                        </a:spcBef>
                        <a:spcAft>
                          <a:spcPts val="0"/>
                        </a:spcAft>
                      </a:pPr>
                      <a:r>
                        <a:rPr lang="ar-SA" sz="2000">
                          <a:latin typeface="STC Light" pitchFamily="2" charset="-78"/>
                          <a:cs typeface="STC Light" pitchFamily="2" charset="-78"/>
                        </a:rPr>
                        <a:t>جميعها من السراميك</a:t>
                      </a:r>
                      <a:endParaRPr lang="en-US" sz="2000" b="1">
                        <a:solidFill>
                          <a:schemeClr val="tx1"/>
                        </a:solidFill>
                        <a:latin typeface="STC Light" pitchFamily="2" charset="-78"/>
                        <a:cs typeface="STC Light" pitchFamily="2" charset="-78"/>
                      </a:endParaRPr>
                    </a:p>
                  </a:txBody>
                  <a:tcPr marL="68580" marR="68580" marT="0" marB="0" anchor="ctr"/>
                </a:tc>
                <a:tc>
                  <a:txBody>
                    <a:bodyPr/>
                    <a:lstStyle/>
                    <a:p>
                      <a:pPr marL="0" marR="0" algn="ctr" rtl="1">
                        <a:spcBef>
                          <a:spcPts val="0"/>
                        </a:spcBef>
                        <a:spcAft>
                          <a:spcPts val="0"/>
                        </a:spcAft>
                      </a:pPr>
                      <a:r>
                        <a:rPr lang="ar-SA" sz="2000" dirty="0">
                          <a:latin typeface="STC Light" pitchFamily="2" charset="-78"/>
                          <a:cs typeface="STC Light" pitchFamily="2" charset="-78"/>
                        </a:rPr>
                        <a:t>والأرضيات </a:t>
                      </a:r>
                      <a:endParaRPr lang="en-US" sz="2000" b="1" dirty="0">
                        <a:solidFill>
                          <a:schemeClr val="tx1"/>
                        </a:solidFill>
                        <a:latin typeface="STC Light" pitchFamily="2" charset="-78"/>
                        <a:cs typeface="STC Light" pitchFamily="2" charset="-78"/>
                      </a:endParaRPr>
                    </a:p>
                  </a:txBody>
                  <a:tcPr marL="68580" marR="68580" marT="0" marB="0" anchor="ctr"/>
                </a:tc>
              </a:tr>
              <a:tr h="445227">
                <a:tc>
                  <a:txBody>
                    <a:bodyPr/>
                    <a:lstStyle/>
                    <a:p>
                      <a:pPr marL="0" marR="0" algn="ctr" rtl="1">
                        <a:spcBef>
                          <a:spcPts val="0"/>
                        </a:spcBef>
                        <a:spcAft>
                          <a:spcPts val="0"/>
                        </a:spcAft>
                      </a:pPr>
                      <a:r>
                        <a:rPr lang="ar-SA" sz="2000">
                          <a:latin typeface="STC Light" pitchFamily="2" charset="-78"/>
                          <a:cs typeface="STC Light" pitchFamily="2" charset="-78"/>
                        </a:rPr>
                        <a:t>نوعية جيدة</a:t>
                      </a:r>
                      <a:endParaRPr lang="en-US" sz="2000" b="1">
                        <a:solidFill>
                          <a:schemeClr val="tx1"/>
                        </a:solidFill>
                        <a:latin typeface="STC Light" pitchFamily="2" charset="-78"/>
                        <a:cs typeface="STC Light" pitchFamily="2" charset="-78"/>
                      </a:endParaRPr>
                    </a:p>
                  </a:txBody>
                  <a:tcPr marL="68580" marR="68580" marT="0" marB="0" anchor="ctr"/>
                </a:tc>
                <a:tc>
                  <a:txBody>
                    <a:bodyPr/>
                    <a:lstStyle/>
                    <a:p>
                      <a:pPr marL="0" marR="0" algn="ctr" rtl="1">
                        <a:spcBef>
                          <a:spcPts val="0"/>
                        </a:spcBef>
                        <a:spcAft>
                          <a:spcPts val="0"/>
                        </a:spcAft>
                      </a:pPr>
                      <a:r>
                        <a:rPr lang="ar-SA" sz="2000" dirty="0">
                          <a:latin typeface="STC Light" pitchFamily="2" charset="-78"/>
                          <a:cs typeface="STC Light" pitchFamily="2" charset="-78"/>
                        </a:rPr>
                        <a:t>مصعد واحد</a:t>
                      </a:r>
                      <a:endParaRPr lang="en-US" sz="2000" b="1" dirty="0">
                        <a:solidFill>
                          <a:schemeClr val="tx1"/>
                        </a:solidFill>
                        <a:latin typeface="STC Light" pitchFamily="2" charset="-78"/>
                        <a:cs typeface="STC Light" pitchFamily="2" charset="-78"/>
                      </a:endParaRPr>
                    </a:p>
                  </a:txBody>
                  <a:tcPr marL="68580" marR="68580" marT="0" marB="0" anchor="ctr"/>
                </a:tc>
              </a:tr>
              <a:tr h="445227">
                <a:tc>
                  <a:txBody>
                    <a:bodyPr/>
                    <a:lstStyle/>
                    <a:p>
                      <a:pPr marL="0" marR="0" algn="ctr" rtl="1">
                        <a:spcBef>
                          <a:spcPts val="0"/>
                        </a:spcBef>
                        <a:spcAft>
                          <a:spcPts val="0"/>
                        </a:spcAft>
                      </a:pPr>
                      <a:r>
                        <a:rPr lang="ar-SA" sz="2000">
                          <a:latin typeface="STC Light" pitchFamily="2" charset="-78"/>
                          <a:cs typeface="STC Light" pitchFamily="2" charset="-78"/>
                        </a:rPr>
                        <a:t>متوفر يتعاقد الملك مع شركة أمن وسلامة</a:t>
                      </a:r>
                      <a:endParaRPr lang="en-US" sz="2000" b="1">
                        <a:solidFill>
                          <a:schemeClr val="tx1"/>
                        </a:solidFill>
                        <a:latin typeface="STC Light" pitchFamily="2" charset="-78"/>
                        <a:cs typeface="STC Light" pitchFamily="2" charset="-78"/>
                      </a:endParaRPr>
                    </a:p>
                  </a:txBody>
                  <a:tcPr marL="68580" marR="68580" marT="0" marB="0" anchor="ctr"/>
                </a:tc>
                <a:tc>
                  <a:txBody>
                    <a:bodyPr/>
                    <a:lstStyle/>
                    <a:p>
                      <a:pPr marL="0" marR="0" algn="ctr" rtl="1">
                        <a:spcBef>
                          <a:spcPts val="0"/>
                        </a:spcBef>
                        <a:spcAft>
                          <a:spcPts val="0"/>
                        </a:spcAft>
                      </a:pPr>
                      <a:r>
                        <a:rPr lang="ar-SA" sz="2000" dirty="0">
                          <a:latin typeface="STC Light" pitchFamily="2" charset="-78"/>
                          <a:cs typeface="STC Light" pitchFamily="2" charset="-78"/>
                        </a:rPr>
                        <a:t>إنذار وأمن والسلامة </a:t>
                      </a:r>
                      <a:endParaRPr lang="en-US" sz="2000" b="1" dirty="0">
                        <a:solidFill>
                          <a:schemeClr val="tx1"/>
                        </a:solidFill>
                        <a:latin typeface="STC Light" pitchFamily="2" charset="-78"/>
                        <a:cs typeface="STC Light" pitchFamily="2" charset="-78"/>
                      </a:endParaRPr>
                    </a:p>
                  </a:txBody>
                  <a:tcPr marL="68580" marR="68580" marT="0" marB="0" anchor="ctr"/>
                </a:tc>
              </a:tr>
              <a:tr h="445227">
                <a:tc>
                  <a:txBody>
                    <a:bodyPr/>
                    <a:lstStyle/>
                    <a:p>
                      <a:pPr marL="0" marR="0" algn="ctr" rtl="1">
                        <a:spcBef>
                          <a:spcPts val="0"/>
                        </a:spcBef>
                        <a:spcAft>
                          <a:spcPts val="0"/>
                        </a:spcAft>
                      </a:pPr>
                      <a:r>
                        <a:rPr lang="ar-SA" sz="2000">
                          <a:latin typeface="STC Light" pitchFamily="2" charset="-78"/>
                          <a:cs typeface="STC Light" pitchFamily="2" charset="-78"/>
                        </a:rPr>
                        <a:t>متوفر</a:t>
                      </a:r>
                      <a:endParaRPr lang="en-US" sz="2000" b="1">
                        <a:solidFill>
                          <a:schemeClr val="tx1"/>
                        </a:solidFill>
                        <a:latin typeface="STC Light" pitchFamily="2" charset="-78"/>
                        <a:cs typeface="STC Light" pitchFamily="2" charset="-78"/>
                      </a:endParaRPr>
                    </a:p>
                  </a:txBody>
                  <a:tcPr marL="68580" marR="68580" marT="0" marB="0" anchor="ctr"/>
                </a:tc>
                <a:tc>
                  <a:txBody>
                    <a:bodyPr/>
                    <a:lstStyle/>
                    <a:p>
                      <a:pPr marL="0" marR="0" algn="ctr" rtl="1">
                        <a:spcBef>
                          <a:spcPts val="0"/>
                        </a:spcBef>
                        <a:spcAft>
                          <a:spcPts val="0"/>
                        </a:spcAft>
                      </a:pPr>
                      <a:r>
                        <a:rPr lang="ar-SA" sz="2000" dirty="0">
                          <a:latin typeface="STC Light" pitchFamily="2" charset="-78"/>
                          <a:cs typeface="STC Light" pitchFamily="2" charset="-78"/>
                        </a:rPr>
                        <a:t>كمرات مراقبة </a:t>
                      </a:r>
                      <a:endParaRPr lang="en-US" sz="2000" b="1" dirty="0">
                        <a:solidFill>
                          <a:schemeClr val="tx1"/>
                        </a:solidFill>
                        <a:latin typeface="STC Light" pitchFamily="2" charset="-78"/>
                        <a:cs typeface="STC Light" pitchFamily="2" charset="-78"/>
                      </a:endParaRPr>
                    </a:p>
                  </a:txBody>
                  <a:tcPr marL="68580" marR="68580" marT="0" marB="0" anchor="ctr"/>
                </a:tc>
              </a:tr>
              <a:tr h="445227">
                <a:tc>
                  <a:txBody>
                    <a:bodyPr/>
                    <a:lstStyle/>
                    <a:p>
                      <a:pPr marL="0" marR="0" algn="ctr" rtl="1">
                        <a:spcBef>
                          <a:spcPts val="0"/>
                        </a:spcBef>
                        <a:spcAft>
                          <a:spcPts val="0"/>
                        </a:spcAft>
                      </a:pPr>
                      <a:r>
                        <a:rPr lang="ar-SA" sz="2000" dirty="0">
                          <a:latin typeface="STC Light" pitchFamily="2" charset="-78"/>
                          <a:cs typeface="STC Light" pitchFamily="2" charset="-78"/>
                        </a:rPr>
                        <a:t>لم نطلع على وجود ذلك، ولا نملك الامكانية لمعرفة ذلك</a:t>
                      </a:r>
                      <a:endParaRPr lang="en-US" sz="2000" b="1" dirty="0">
                        <a:solidFill>
                          <a:schemeClr val="tx1"/>
                        </a:solidFill>
                        <a:latin typeface="STC Light" pitchFamily="2" charset="-78"/>
                        <a:cs typeface="STC Light" pitchFamily="2" charset="-78"/>
                      </a:endParaRPr>
                    </a:p>
                  </a:txBody>
                  <a:tcPr marL="68580" marR="68580" marT="0" marB="0" anchor="ctr"/>
                </a:tc>
                <a:tc>
                  <a:txBody>
                    <a:bodyPr/>
                    <a:lstStyle/>
                    <a:p>
                      <a:pPr marL="0" marR="0" algn="ctr" rtl="1">
                        <a:spcBef>
                          <a:spcPts val="0"/>
                        </a:spcBef>
                        <a:spcAft>
                          <a:spcPts val="0"/>
                        </a:spcAft>
                      </a:pPr>
                      <a:r>
                        <a:rPr lang="ar-SA" sz="2000" dirty="0">
                          <a:latin typeface="STC Light" pitchFamily="2" charset="-78"/>
                          <a:cs typeface="STC Light" pitchFamily="2" charset="-78"/>
                        </a:rPr>
                        <a:t>تخزين مواد خطرة</a:t>
                      </a:r>
                      <a:endParaRPr lang="en-US" sz="2000" b="1" dirty="0">
                        <a:solidFill>
                          <a:schemeClr val="tx1"/>
                        </a:solidFill>
                        <a:latin typeface="STC Light" pitchFamily="2" charset="-78"/>
                        <a:cs typeface="STC Light" pitchFamily="2" charset="-78"/>
                      </a:endParaRPr>
                    </a:p>
                  </a:txBody>
                  <a:tcPr marL="68580" marR="68580" marT="0" marB="0" anchor="ctr"/>
                </a:tc>
              </a:tr>
            </a:tbl>
          </a:graphicData>
        </a:graphic>
      </p:graphicFrame>
      <p:sp>
        <p:nvSpPr>
          <p:cNvPr id="4" name="Slide Number Placeholder 3"/>
          <p:cNvSpPr>
            <a:spLocks noGrp="1"/>
          </p:cNvSpPr>
          <p:nvPr>
            <p:ph type="sldNum" sz="quarter" idx="12"/>
          </p:nvPr>
        </p:nvSpPr>
        <p:spPr/>
        <p:txBody>
          <a:bodyPr/>
          <a:lstStyle/>
          <a:p>
            <a:r>
              <a:rPr lang="ar-EG" dirty="0" smtClean="0"/>
              <a:t>20</a:t>
            </a:r>
            <a:endParaRPr lang="en-US" dirty="0"/>
          </a:p>
        </p:txBody>
      </p:sp>
      <p:sp>
        <p:nvSpPr>
          <p:cNvPr id="9" name="TextBox 8"/>
          <p:cNvSpPr txBox="1"/>
          <p:nvPr/>
        </p:nvSpPr>
        <p:spPr>
          <a:xfrm>
            <a:off x="4575629" y="6052443"/>
            <a:ext cx="2960914" cy="338554"/>
          </a:xfrm>
          <a:prstGeom prst="rect">
            <a:avLst/>
          </a:prstGeom>
          <a:noFill/>
        </p:spPr>
        <p:txBody>
          <a:bodyPr wrap="square" rtlCol="0">
            <a:spAutoFit/>
          </a:bodyPr>
          <a:lstStyle/>
          <a:p>
            <a:pPr algn="ctr" rtl="1"/>
            <a:r>
              <a:rPr lang="ar-EG" sz="1600" b="1" dirty="0" smtClean="0">
                <a:latin typeface="STC Light" pitchFamily="2" charset="-78"/>
                <a:cs typeface="STC Light" pitchFamily="2" charset="-78"/>
              </a:rPr>
              <a:t>جدول (5)</a:t>
            </a:r>
            <a:endParaRPr lang="en-US" sz="1600" b="1" dirty="0">
              <a:latin typeface="STC Light" pitchFamily="2" charset="-78"/>
              <a:cs typeface="STC Light" pitchFamily="2" charset="-78"/>
            </a:endParaRPr>
          </a:p>
        </p:txBody>
      </p:sp>
      <p:sp>
        <p:nvSpPr>
          <p:cNvPr id="8" name="Rectangle 7">
            <a:extLst>
              <a:ext uri="{FF2B5EF4-FFF2-40B4-BE49-F238E27FC236}">
                <a16:creationId xmlns:a16="http://schemas.microsoft.com/office/drawing/2014/main" xmlns="" id="{25CE6D5A-A5C0-4B12-A26A-691D5743FA5C}"/>
              </a:ext>
            </a:extLst>
          </p:cNvPr>
          <p:cNvSpPr/>
          <p:nvPr/>
        </p:nvSpPr>
        <p:spPr>
          <a:xfrm>
            <a:off x="4597400" y="436629"/>
            <a:ext cx="6698354" cy="68874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TextBox 9"/>
          <p:cNvSpPr txBox="1"/>
          <p:nvPr/>
        </p:nvSpPr>
        <p:spPr>
          <a:xfrm>
            <a:off x="4775200" y="468793"/>
            <a:ext cx="6199403" cy="523220"/>
          </a:xfrm>
          <a:prstGeom prst="rect">
            <a:avLst/>
          </a:prstGeom>
          <a:noFill/>
        </p:spPr>
        <p:txBody>
          <a:bodyPr wrap="square" rtlCol="0">
            <a:spAutoFit/>
          </a:bodyPr>
          <a:lstStyle/>
          <a:p>
            <a:pPr algn="ctr"/>
            <a:r>
              <a:rPr lang="ar-EG" sz="2800" b="1" dirty="0" smtClean="0">
                <a:latin typeface="STC Bold" pitchFamily="2" charset="-78"/>
                <a:cs typeface="STC Bold" pitchFamily="2" charset="-78"/>
              </a:rPr>
              <a:t>المواصفات ومواد البناء والتشطيبات الداخلية</a:t>
            </a:r>
            <a:endParaRPr lang="en-US" sz="2800" b="1" dirty="0">
              <a:latin typeface="STC Bold" pitchFamily="2" charset="-78"/>
              <a:cs typeface="STC Bold" pitchFamily="2" charset="-78"/>
            </a:endParaRPr>
          </a:p>
        </p:txBody>
      </p:sp>
      <p:sp>
        <p:nvSpPr>
          <p:cNvPr id="11" name="Oval 10">
            <a:extLst>
              <a:ext uri="{FF2B5EF4-FFF2-40B4-BE49-F238E27FC236}">
                <a16:creationId xmlns:a16="http://schemas.microsoft.com/office/drawing/2014/main" xmlns="" id="{919C8692-230B-D543-A7F7-4FD61B04D1C6}"/>
              </a:ext>
            </a:extLst>
          </p:cNvPr>
          <p:cNvSpPr>
            <a:spLocks noChangeAspect="1"/>
          </p:cNvSpPr>
          <p:nvPr/>
        </p:nvSpPr>
        <p:spPr>
          <a:xfrm>
            <a:off x="10986256" y="385949"/>
            <a:ext cx="744925" cy="744925"/>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2" name="TextBox 11"/>
          <p:cNvSpPr txBox="1"/>
          <p:nvPr/>
        </p:nvSpPr>
        <p:spPr>
          <a:xfrm>
            <a:off x="11170500" y="543459"/>
            <a:ext cx="377429" cy="400110"/>
          </a:xfrm>
          <a:prstGeom prst="rect">
            <a:avLst/>
          </a:prstGeom>
          <a:noFill/>
        </p:spPr>
        <p:txBody>
          <a:bodyPr wrap="square" rtlCol="0">
            <a:spAutoFit/>
          </a:bodyPr>
          <a:lstStyle/>
          <a:p>
            <a:pPr algn="ctr"/>
            <a:r>
              <a:rPr lang="ar-EG" sz="2000" b="1" dirty="0" smtClean="0">
                <a:solidFill>
                  <a:schemeClr val="bg1"/>
                </a:solidFill>
              </a:rPr>
              <a:t>3</a:t>
            </a:r>
            <a:endParaRPr lang="en-US" sz="3200" b="1" dirty="0">
              <a:solidFill>
                <a:schemeClr val="bg1"/>
              </a:solidFill>
            </a:endParaRPr>
          </a:p>
        </p:txBody>
      </p:sp>
    </p:spTree>
    <p:extLst>
      <p:ext uri="{BB962C8B-B14F-4D97-AF65-F5344CB8AC3E}">
        <p14:creationId xmlns:p14="http://schemas.microsoft.com/office/powerpoint/2010/main" xmlns="" val="68865615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linds(horizontal)">
                                      <p:cBhvr>
                                        <p:cTn id="10" dur="500"/>
                                        <p:tgtEl>
                                          <p:spTgt spid="10"/>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linds(horizontal)">
                                      <p:cBhvr>
                                        <p:cTn id="13" dur="500"/>
                                        <p:tgtEl>
                                          <p:spTgt spid="11"/>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linds(horizontal)">
                                      <p:cBhvr>
                                        <p:cTn id="16" dur="500"/>
                                        <p:tgtEl>
                                          <p:spTgt spid="12"/>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linds(horizontal)">
                                      <p:cBhvr>
                                        <p:cTn id="21" dur="500"/>
                                        <p:tgtEl>
                                          <p:spTgt spid="6"/>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linds(horizontal)">
                                      <p:cBhvr>
                                        <p:cTn id="2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animBg="1"/>
      <p:bldP spid="10" grpId="0"/>
      <p:bldP spid="11" grpId="0" animBg="1"/>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xmlns="" id="{BEE52E89-C526-4F73-86FB-0EB31587CD33}"/>
              </a:ext>
            </a:extLst>
          </p:cNvPr>
          <p:cNvGraphicFramePr>
            <a:graphicFrameLocks noGrp="1"/>
          </p:cNvGraphicFramePr>
          <p:nvPr>
            <p:extLst>
              <p:ext uri="{D42A27DB-BD31-4B8C-83A1-F6EECF244321}">
                <p14:modId xmlns:p14="http://schemas.microsoft.com/office/powerpoint/2010/main" xmlns="" val="3778406185"/>
              </p:ext>
            </p:extLst>
          </p:nvPr>
        </p:nvGraphicFramePr>
        <p:xfrm>
          <a:off x="1765300" y="1663697"/>
          <a:ext cx="8382001" cy="3632202"/>
        </p:xfrm>
        <a:graphic>
          <a:graphicData uri="http://schemas.openxmlformats.org/drawingml/2006/table">
            <a:tbl>
              <a:tblPr firstRow="1" bandRow="1">
                <a:tableStyleId>{D113A9D2-9D6B-4929-AA2D-F23B5EE8CBE7}</a:tableStyleId>
              </a:tblPr>
              <a:tblGrid>
                <a:gridCol w="2837584">
                  <a:extLst>
                    <a:ext uri="{9D8B030D-6E8A-4147-A177-3AD203B41FA5}">
                      <a16:colId xmlns:a16="http://schemas.microsoft.com/office/drawing/2014/main" xmlns="" val="2785900615"/>
                    </a:ext>
                  </a:extLst>
                </a:gridCol>
                <a:gridCol w="2837584"/>
                <a:gridCol w="2706833">
                  <a:extLst>
                    <a:ext uri="{9D8B030D-6E8A-4147-A177-3AD203B41FA5}">
                      <a16:colId xmlns:a16="http://schemas.microsoft.com/office/drawing/2014/main" xmlns="" val="2509247184"/>
                    </a:ext>
                  </a:extLst>
                </a:gridCol>
              </a:tblGrid>
              <a:tr h="540956">
                <a:tc gridSpan="3">
                  <a:txBody>
                    <a:bodyPr/>
                    <a:lstStyle/>
                    <a:p>
                      <a:pPr marL="0" marR="0" algn="ctr" rtl="1">
                        <a:lnSpc>
                          <a:spcPct val="107000"/>
                        </a:lnSpc>
                        <a:spcBef>
                          <a:spcPts val="0"/>
                        </a:spcBef>
                        <a:spcAft>
                          <a:spcPts val="0"/>
                        </a:spcAft>
                      </a:pPr>
                      <a:r>
                        <a:rPr lang="ar-SA" sz="2400" dirty="0">
                          <a:latin typeface="STC Light" pitchFamily="2" charset="-78"/>
                          <a:cs typeface="STC Light" pitchFamily="2" charset="-78"/>
                        </a:rPr>
                        <a:t>الدور الأرضي والأول </a:t>
                      </a:r>
                      <a:r>
                        <a:rPr lang="ar-SA" sz="2400" dirty="0" smtClean="0">
                          <a:latin typeface="STC Light" pitchFamily="2" charset="-78"/>
                          <a:cs typeface="STC Light" pitchFamily="2" charset="-78"/>
                        </a:rPr>
                        <a:t>والمحلق</a:t>
                      </a:r>
                      <a:endParaRPr lang="en-US" sz="2400" dirty="0">
                        <a:latin typeface="STC Light" pitchFamily="2" charset="-78"/>
                        <a:cs typeface="STC Light" pitchFamily="2" charset="-78"/>
                      </a:endParaRPr>
                    </a:p>
                  </a:txBody>
                  <a:tcPr marL="68580" marR="68580" marT="0" marB="0" anchor="ctr"/>
                </a:tc>
                <a:tc hMerge="1">
                  <a:txBody>
                    <a:bodyPr/>
                    <a:lstStyle/>
                    <a:p>
                      <a:pPr marL="0" marR="0" algn="ctr" rtl="1">
                        <a:lnSpc>
                          <a:spcPct val="107000"/>
                        </a:lnSpc>
                        <a:spcBef>
                          <a:spcPts val="0"/>
                        </a:spcBef>
                        <a:spcAft>
                          <a:spcPts val="0"/>
                        </a:spcAft>
                      </a:pPr>
                      <a:endParaRPr lang="en-US" sz="1100">
                        <a:latin typeface="Calibri"/>
                        <a:ea typeface="Calibri"/>
                        <a:cs typeface="Arial"/>
                      </a:endParaRPr>
                    </a:p>
                  </a:txBody>
                  <a:tcPr marL="68580" marR="68580" marT="0" marB="0" anchor="ctr"/>
                </a:tc>
                <a:tc hMerge="1">
                  <a:txBody>
                    <a:bodyPr/>
                    <a:lstStyle/>
                    <a:p>
                      <a:pPr marL="0" marR="0" algn="ctr" rtl="1">
                        <a:lnSpc>
                          <a:spcPct val="107000"/>
                        </a:lnSpc>
                        <a:spcBef>
                          <a:spcPts val="0"/>
                        </a:spcBef>
                        <a:spcAft>
                          <a:spcPts val="0"/>
                        </a:spcAft>
                      </a:pPr>
                      <a:endParaRPr lang="en-US" sz="1100" dirty="0">
                        <a:latin typeface="Calibri"/>
                        <a:ea typeface="Calibri"/>
                        <a:cs typeface="Arial"/>
                      </a:endParaRPr>
                    </a:p>
                  </a:txBody>
                  <a:tcPr marL="68580" marR="68580" marT="0" marB="0" anchor="ctr"/>
                </a:tc>
                <a:extLst>
                  <a:ext uri="{0D108BD9-81ED-4DB2-BD59-A6C34878D82A}">
                    <a16:rowId xmlns:a16="http://schemas.microsoft.com/office/drawing/2014/main" xmlns="" val="17730668"/>
                  </a:ext>
                </a:extLst>
              </a:tr>
              <a:tr h="615428">
                <a:tc>
                  <a:txBody>
                    <a:bodyPr/>
                    <a:lstStyle/>
                    <a:p>
                      <a:pPr marL="0" marR="0" algn="ctr" rtl="1">
                        <a:lnSpc>
                          <a:spcPct val="107000"/>
                        </a:lnSpc>
                        <a:spcBef>
                          <a:spcPts val="0"/>
                        </a:spcBef>
                        <a:spcAft>
                          <a:spcPts val="0"/>
                        </a:spcAft>
                      </a:pPr>
                      <a:r>
                        <a:rPr lang="ar-SA" sz="2400" dirty="0">
                          <a:latin typeface="STC Light" pitchFamily="2" charset="-78"/>
                          <a:cs typeface="STC Light" pitchFamily="2" charset="-78"/>
                        </a:rPr>
                        <a:t>مسطحات المباني (م2)</a:t>
                      </a:r>
                      <a:endParaRPr lang="en-US" sz="2400" dirty="0">
                        <a:latin typeface="STC Light" pitchFamily="2" charset="-78"/>
                        <a:cs typeface="STC Light" pitchFamily="2" charset="-78"/>
                      </a:endParaRPr>
                    </a:p>
                  </a:txBody>
                  <a:tcPr marL="68580" marR="68580" marT="0" marB="0" anchor="ctr"/>
                </a:tc>
                <a:tc>
                  <a:txBody>
                    <a:bodyPr/>
                    <a:lstStyle/>
                    <a:p>
                      <a:pPr marL="0" marR="0" algn="ctr" rtl="1">
                        <a:lnSpc>
                          <a:spcPct val="107000"/>
                        </a:lnSpc>
                        <a:spcBef>
                          <a:spcPts val="0"/>
                        </a:spcBef>
                        <a:spcAft>
                          <a:spcPts val="0"/>
                        </a:spcAft>
                      </a:pPr>
                      <a:r>
                        <a:rPr lang="ar-SA" sz="2400" dirty="0">
                          <a:latin typeface="STC Light" pitchFamily="2" charset="-78"/>
                          <a:cs typeface="STC Light" pitchFamily="2" charset="-78"/>
                        </a:rPr>
                        <a:t>رقم الوحدة</a:t>
                      </a:r>
                      <a:endParaRPr lang="en-US" sz="2400" dirty="0">
                        <a:latin typeface="STC Light" pitchFamily="2" charset="-78"/>
                        <a:cs typeface="STC Light" pitchFamily="2" charset="-78"/>
                      </a:endParaRPr>
                    </a:p>
                  </a:txBody>
                  <a:tcPr marL="68580" marR="68580" marT="0" marB="0" anchor="ctr"/>
                </a:tc>
                <a:tc>
                  <a:txBody>
                    <a:bodyPr/>
                    <a:lstStyle/>
                    <a:p>
                      <a:pPr marL="0" marR="0" algn="ctr" rtl="1">
                        <a:lnSpc>
                          <a:spcPct val="107000"/>
                        </a:lnSpc>
                        <a:spcBef>
                          <a:spcPts val="0"/>
                        </a:spcBef>
                        <a:spcAft>
                          <a:spcPts val="0"/>
                        </a:spcAft>
                      </a:pPr>
                      <a:r>
                        <a:rPr lang="ar-SA" sz="2400" dirty="0" smtClean="0">
                          <a:latin typeface="STC Light" pitchFamily="2" charset="-78"/>
                          <a:cs typeface="STC Light" pitchFamily="2" charset="-78"/>
                        </a:rPr>
                        <a:t>المستأجر</a:t>
                      </a:r>
                      <a:endParaRPr lang="en-US" sz="2400" dirty="0">
                        <a:latin typeface="STC Light" pitchFamily="2" charset="-78"/>
                        <a:cs typeface="STC Light" pitchFamily="2" charset="-78"/>
                      </a:endParaRPr>
                    </a:p>
                  </a:txBody>
                  <a:tcPr marL="68580" marR="68580" marT="0" marB="0" anchor="ctr"/>
                </a:tc>
                <a:extLst>
                  <a:ext uri="{0D108BD9-81ED-4DB2-BD59-A6C34878D82A}">
                    <a16:rowId xmlns:a16="http://schemas.microsoft.com/office/drawing/2014/main" xmlns="" val="2960814750"/>
                  </a:ext>
                </a:extLst>
              </a:tr>
              <a:tr h="629534">
                <a:tc>
                  <a:txBody>
                    <a:bodyPr/>
                    <a:lstStyle/>
                    <a:p>
                      <a:pPr marL="0" marR="0" algn="ctr" rtl="0">
                        <a:lnSpc>
                          <a:spcPct val="107000"/>
                        </a:lnSpc>
                        <a:spcBef>
                          <a:spcPts val="0"/>
                        </a:spcBef>
                        <a:spcAft>
                          <a:spcPts val="0"/>
                        </a:spcAft>
                      </a:pPr>
                      <a:r>
                        <a:rPr lang="en-US" sz="2400">
                          <a:latin typeface="STC Light" pitchFamily="2" charset="-78"/>
                          <a:cs typeface="STC Light" pitchFamily="2" charset="-78"/>
                        </a:rPr>
                        <a:t>748</a:t>
                      </a:r>
                    </a:p>
                  </a:txBody>
                  <a:tcPr marL="68580" marR="68580" marT="0" marB="0" anchor="ctr"/>
                </a:tc>
                <a:tc>
                  <a:txBody>
                    <a:bodyPr/>
                    <a:lstStyle/>
                    <a:p>
                      <a:pPr marL="0" marR="0" algn="ctr" rtl="1">
                        <a:lnSpc>
                          <a:spcPct val="107000"/>
                        </a:lnSpc>
                        <a:spcBef>
                          <a:spcPts val="0"/>
                        </a:spcBef>
                        <a:spcAft>
                          <a:spcPts val="0"/>
                        </a:spcAft>
                      </a:pPr>
                      <a:r>
                        <a:rPr lang="ar-SA" sz="2400" dirty="0">
                          <a:latin typeface="STC Light" pitchFamily="2" charset="-78"/>
                          <a:cs typeface="STC Light" pitchFamily="2" charset="-78"/>
                        </a:rPr>
                        <a:t>الدور الأرضي تجاري</a:t>
                      </a:r>
                      <a:endParaRPr lang="en-US" sz="2400" dirty="0">
                        <a:latin typeface="STC Light" pitchFamily="2" charset="-78"/>
                        <a:cs typeface="STC Light" pitchFamily="2" charset="-78"/>
                      </a:endParaRPr>
                    </a:p>
                  </a:txBody>
                  <a:tcPr marL="68580" marR="68580" marT="0" marB="0" anchor="ctr"/>
                </a:tc>
                <a:tc>
                  <a:txBody>
                    <a:bodyPr/>
                    <a:lstStyle/>
                    <a:p>
                      <a:pPr marL="0" marR="0" algn="ctr" rtl="0">
                        <a:lnSpc>
                          <a:spcPct val="107000"/>
                        </a:lnSpc>
                        <a:spcBef>
                          <a:spcPts val="0"/>
                        </a:spcBef>
                        <a:spcAft>
                          <a:spcPts val="0"/>
                        </a:spcAft>
                      </a:pPr>
                      <a:r>
                        <a:rPr lang="ar-SA" sz="2400" dirty="0">
                          <a:latin typeface="STC Light" pitchFamily="2" charset="-78"/>
                          <a:cs typeface="STC Light" pitchFamily="2" charset="-78"/>
                        </a:rPr>
                        <a:t>مستأجرين (11 محل)</a:t>
                      </a:r>
                      <a:r>
                        <a:rPr lang="en-US" sz="2400" dirty="0">
                          <a:latin typeface="STC Light" pitchFamily="2" charset="-78"/>
                          <a:cs typeface="STC Light" pitchFamily="2" charset="-78"/>
                        </a:rPr>
                        <a:t> </a:t>
                      </a:r>
                    </a:p>
                  </a:txBody>
                  <a:tcPr marL="68580" marR="68580" marT="0" marB="0" anchor="ctr"/>
                </a:tc>
                <a:extLst>
                  <a:ext uri="{0D108BD9-81ED-4DB2-BD59-A6C34878D82A}">
                    <a16:rowId xmlns:a16="http://schemas.microsoft.com/office/drawing/2014/main" xmlns="" val="4186541597"/>
                  </a:ext>
                </a:extLst>
              </a:tr>
              <a:tr h="615428">
                <a:tc>
                  <a:txBody>
                    <a:bodyPr/>
                    <a:lstStyle/>
                    <a:p>
                      <a:pPr marL="0" marR="0" algn="ctr" rtl="0">
                        <a:lnSpc>
                          <a:spcPct val="107000"/>
                        </a:lnSpc>
                        <a:spcBef>
                          <a:spcPts val="0"/>
                        </a:spcBef>
                        <a:spcAft>
                          <a:spcPts val="0"/>
                        </a:spcAft>
                      </a:pPr>
                      <a:r>
                        <a:rPr lang="en-US" sz="2400">
                          <a:latin typeface="STC Light" pitchFamily="2" charset="-78"/>
                          <a:cs typeface="STC Light" pitchFamily="2" charset="-78"/>
                        </a:rPr>
                        <a:t>792</a:t>
                      </a:r>
                    </a:p>
                  </a:txBody>
                  <a:tcPr marL="68580" marR="68580" marT="0" marB="0" anchor="ctr"/>
                </a:tc>
                <a:tc>
                  <a:txBody>
                    <a:bodyPr/>
                    <a:lstStyle/>
                    <a:p>
                      <a:pPr marL="0" marR="0" algn="ctr" rtl="1">
                        <a:lnSpc>
                          <a:spcPct val="107000"/>
                        </a:lnSpc>
                        <a:spcBef>
                          <a:spcPts val="0"/>
                        </a:spcBef>
                        <a:spcAft>
                          <a:spcPts val="0"/>
                        </a:spcAft>
                      </a:pPr>
                      <a:r>
                        <a:rPr lang="ar-SA" sz="2400" dirty="0">
                          <a:latin typeface="STC Light" pitchFamily="2" charset="-78"/>
                          <a:cs typeface="STC Light" pitchFamily="2" charset="-78"/>
                        </a:rPr>
                        <a:t>الدور الأول مكتبي</a:t>
                      </a:r>
                      <a:endParaRPr lang="en-US" sz="2400" dirty="0">
                        <a:latin typeface="STC Light" pitchFamily="2" charset="-78"/>
                        <a:cs typeface="STC Light" pitchFamily="2" charset="-78"/>
                      </a:endParaRPr>
                    </a:p>
                  </a:txBody>
                  <a:tcPr marL="68580" marR="68580" marT="0" marB="0" anchor="ctr"/>
                </a:tc>
                <a:tc>
                  <a:txBody>
                    <a:bodyPr/>
                    <a:lstStyle/>
                    <a:p>
                      <a:pPr marL="0" marR="0" algn="ctr" rtl="0">
                        <a:lnSpc>
                          <a:spcPct val="107000"/>
                        </a:lnSpc>
                        <a:spcBef>
                          <a:spcPts val="0"/>
                        </a:spcBef>
                        <a:spcAft>
                          <a:spcPts val="0"/>
                        </a:spcAft>
                      </a:pPr>
                      <a:r>
                        <a:rPr lang="ar-SA" sz="2400" dirty="0">
                          <a:latin typeface="STC Light" pitchFamily="2" charset="-78"/>
                          <a:cs typeface="STC Light" pitchFamily="2" charset="-78"/>
                        </a:rPr>
                        <a:t>مستأجرين (8 مكاتب)</a:t>
                      </a:r>
                      <a:endParaRPr lang="en-US" sz="2400" dirty="0">
                        <a:latin typeface="STC Light" pitchFamily="2" charset="-78"/>
                        <a:cs typeface="STC Light" pitchFamily="2" charset="-78"/>
                      </a:endParaRPr>
                    </a:p>
                  </a:txBody>
                  <a:tcPr marL="68580" marR="68580" marT="0" marB="0" anchor="ctr"/>
                </a:tc>
                <a:extLst>
                  <a:ext uri="{0D108BD9-81ED-4DB2-BD59-A6C34878D82A}">
                    <a16:rowId xmlns:a16="http://schemas.microsoft.com/office/drawing/2014/main" xmlns="" val="2332936508"/>
                  </a:ext>
                </a:extLst>
              </a:tr>
              <a:tr h="615428">
                <a:tc>
                  <a:txBody>
                    <a:bodyPr/>
                    <a:lstStyle/>
                    <a:p>
                      <a:pPr marL="0" marR="0" algn="ctr" rtl="0">
                        <a:lnSpc>
                          <a:spcPct val="107000"/>
                        </a:lnSpc>
                        <a:spcBef>
                          <a:spcPts val="0"/>
                        </a:spcBef>
                        <a:spcAft>
                          <a:spcPts val="0"/>
                        </a:spcAft>
                      </a:pPr>
                      <a:r>
                        <a:rPr lang="en-US" sz="2400" dirty="0">
                          <a:latin typeface="STC Light" pitchFamily="2" charset="-78"/>
                          <a:cs typeface="STC Light" pitchFamily="2" charset="-78"/>
                        </a:rPr>
                        <a:t>396</a:t>
                      </a:r>
                    </a:p>
                  </a:txBody>
                  <a:tcPr marL="68580" marR="68580" marT="0" marB="0" anchor="ctr"/>
                </a:tc>
                <a:tc>
                  <a:txBody>
                    <a:bodyPr/>
                    <a:lstStyle/>
                    <a:p>
                      <a:pPr marL="0" marR="0" algn="ctr" rtl="1">
                        <a:lnSpc>
                          <a:spcPct val="107000"/>
                        </a:lnSpc>
                        <a:spcBef>
                          <a:spcPts val="0"/>
                        </a:spcBef>
                        <a:spcAft>
                          <a:spcPts val="0"/>
                        </a:spcAft>
                      </a:pPr>
                      <a:r>
                        <a:rPr lang="ar-SA" sz="2400" dirty="0">
                          <a:latin typeface="STC Light" pitchFamily="2" charset="-78"/>
                          <a:cs typeface="STC Light" pitchFamily="2" charset="-78"/>
                        </a:rPr>
                        <a:t>الملحق العلوي مكتبي</a:t>
                      </a:r>
                      <a:endParaRPr lang="en-US" sz="2400" dirty="0">
                        <a:latin typeface="STC Light" pitchFamily="2" charset="-78"/>
                        <a:cs typeface="STC Light" pitchFamily="2" charset="-78"/>
                      </a:endParaRPr>
                    </a:p>
                  </a:txBody>
                  <a:tcPr marL="68580" marR="68580" marT="0" marB="0" anchor="ctr"/>
                </a:tc>
                <a:tc>
                  <a:txBody>
                    <a:bodyPr/>
                    <a:lstStyle/>
                    <a:p>
                      <a:pPr marL="0" marR="0" algn="ctr" rtl="0">
                        <a:lnSpc>
                          <a:spcPct val="107000"/>
                        </a:lnSpc>
                        <a:spcBef>
                          <a:spcPts val="0"/>
                        </a:spcBef>
                        <a:spcAft>
                          <a:spcPts val="0"/>
                        </a:spcAft>
                      </a:pPr>
                      <a:r>
                        <a:rPr lang="ar-SA" sz="2400" dirty="0">
                          <a:latin typeface="STC Light" pitchFamily="2" charset="-78"/>
                          <a:cs typeface="STC Light" pitchFamily="2" charset="-78"/>
                        </a:rPr>
                        <a:t>مستأجرين (4 مكاتب)</a:t>
                      </a:r>
                      <a:endParaRPr lang="en-US" sz="2400" dirty="0">
                        <a:latin typeface="STC Light" pitchFamily="2" charset="-78"/>
                        <a:cs typeface="STC Light" pitchFamily="2" charset="-78"/>
                      </a:endParaRPr>
                    </a:p>
                  </a:txBody>
                  <a:tcPr marL="68580" marR="68580" marT="0" marB="0" anchor="ctr"/>
                </a:tc>
                <a:extLst>
                  <a:ext uri="{0D108BD9-81ED-4DB2-BD59-A6C34878D82A}">
                    <a16:rowId xmlns:a16="http://schemas.microsoft.com/office/drawing/2014/main" xmlns="" val="579273402"/>
                  </a:ext>
                </a:extLst>
              </a:tr>
              <a:tr h="615428">
                <a:tc>
                  <a:txBody>
                    <a:bodyPr/>
                    <a:lstStyle/>
                    <a:p>
                      <a:pPr marL="0" marR="0" algn="ctr" rtl="0">
                        <a:lnSpc>
                          <a:spcPct val="107000"/>
                        </a:lnSpc>
                        <a:spcBef>
                          <a:spcPts val="0"/>
                        </a:spcBef>
                        <a:spcAft>
                          <a:spcPts val="0"/>
                        </a:spcAft>
                      </a:pPr>
                      <a:r>
                        <a:rPr lang="en-US" sz="2400" dirty="0">
                          <a:latin typeface="STC Light" pitchFamily="2" charset="-78"/>
                          <a:cs typeface="STC Light" pitchFamily="2" charset="-78"/>
                        </a:rPr>
                        <a:t>1,936</a:t>
                      </a:r>
                    </a:p>
                  </a:txBody>
                  <a:tcPr marL="68580" marR="68580" marT="0" marB="0" anchor="ctr"/>
                </a:tc>
                <a:tc gridSpan="2">
                  <a:txBody>
                    <a:bodyPr/>
                    <a:lstStyle/>
                    <a:p>
                      <a:pPr marL="0" marR="0" algn="ctr" rtl="1">
                        <a:spcBef>
                          <a:spcPts val="0"/>
                        </a:spcBef>
                        <a:spcAft>
                          <a:spcPts val="0"/>
                        </a:spcAft>
                      </a:pPr>
                      <a:r>
                        <a:rPr lang="ar-EG" sz="2400" dirty="0" smtClean="0">
                          <a:latin typeface="STC Light" pitchFamily="2" charset="-78"/>
                          <a:cs typeface="STC Light" pitchFamily="2" charset="-78"/>
                        </a:rPr>
                        <a:t>المجموع</a:t>
                      </a:r>
                      <a:endParaRPr lang="en-US" sz="2400" dirty="0">
                        <a:latin typeface="STC Light" pitchFamily="2" charset="-78"/>
                        <a:cs typeface="STC Light" pitchFamily="2" charset="-78"/>
                      </a:endParaRPr>
                    </a:p>
                  </a:txBody>
                  <a:tcPr marL="68580" marR="68580" marT="0" marB="0" anchor="ctr"/>
                </a:tc>
                <a:tc hMerge="1">
                  <a:txBody>
                    <a:bodyPr/>
                    <a:lstStyle/>
                    <a:p>
                      <a:pPr marL="0" marR="0" algn="ctr" rtl="1">
                        <a:spcBef>
                          <a:spcPts val="0"/>
                        </a:spcBef>
                        <a:spcAft>
                          <a:spcPts val="0"/>
                        </a:spcAft>
                      </a:pPr>
                      <a:endParaRPr lang="en-US" sz="2000" b="1" dirty="0">
                        <a:solidFill>
                          <a:schemeClr val="tx1"/>
                        </a:solidFill>
                        <a:latin typeface="Adobe Arabic" pitchFamily="18" charset="-78"/>
                        <a:cs typeface="Adobe Arabic" pitchFamily="18" charset="-78"/>
                      </a:endParaRPr>
                    </a:p>
                  </a:txBody>
                  <a:tcPr marL="68580" marR="68580" marT="0" marB="0" anchor="ctr"/>
                </a:tc>
              </a:tr>
            </a:tbl>
          </a:graphicData>
        </a:graphic>
      </p:graphicFrame>
      <p:sp>
        <p:nvSpPr>
          <p:cNvPr id="4" name="Slide Number Placeholder 3"/>
          <p:cNvSpPr>
            <a:spLocks noGrp="1"/>
          </p:cNvSpPr>
          <p:nvPr>
            <p:ph type="sldNum" sz="quarter" idx="12"/>
          </p:nvPr>
        </p:nvSpPr>
        <p:spPr/>
        <p:txBody>
          <a:bodyPr/>
          <a:lstStyle/>
          <a:p>
            <a:r>
              <a:rPr lang="ar-EG" dirty="0" smtClean="0"/>
              <a:t>21</a:t>
            </a:r>
            <a:endParaRPr lang="en-US" dirty="0"/>
          </a:p>
        </p:txBody>
      </p:sp>
      <p:sp>
        <p:nvSpPr>
          <p:cNvPr id="9" name="TextBox 8"/>
          <p:cNvSpPr txBox="1"/>
          <p:nvPr/>
        </p:nvSpPr>
        <p:spPr>
          <a:xfrm>
            <a:off x="4575629" y="5798443"/>
            <a:ext cx="2960914" cy="369332"/>
          </a:xfrm>
          <a:prstGeom prst="rect">
            <a:avLst/>
          </a:prstGeom>
          <a:noFill/>
        </p:spPr>
        <p:txBody>
          <a:bodyPr wrap="square" rtlCol="0">
            <a:spAutoFit/>
          </a:bodyPr>
          <a:lstStyle/>
          <a:p>
            <a:pPr algn="ctr" rtl="1"/>
            <a:r>
              <a:rPr lang="ar-EG" b="1" dirty="0" smtClean="0">
                <a:latin typeface="STC Light" pitchFamily="2" charset="-78"/>
                <a:cs typeface="STC Light" pitchFamily="2" charset="-78"/>
              </a:rPr>
              <a:t>جدول (6)</a:t>
            </a:r>
            <a:endParaRPr lang="en-US" b="1" dirty="0">
              <a:latin typeface="STC Light" pitchFamily="2" charset="-78"/>
              <a:cs typeface="STC Light" pitchFamily="2" charset="-78"/>
            </a:endParaRPr>
          </a:p>
        </p:txBody>
      </p:sp>
      <p:sp>
        <p:nvSpPr>
          <p:cNvPr id="8" name="Rectangle 7">
            <a:extLst>
              <a:ext uri="{FF2B5EF4-FFF2-40B4-BE49-F238E27FC236}">
                <a16:creationId xmlns:a16="http://schemas.microsoft.com/office/drawing/2014/main" xmlns="" id="{25CE6D5A-A5C0-4B12-A26A-691D5743FA5C}"/>
              </a:ext>
            </a:extLst>
          </p:cNvPr>
          <p:cNvSpPr/>
          <p:nvPr/>
        </p:nvSpPr>
        <p:spPr>
          <a:xfrm>
            <a:off x="6464300" y="436629"/>
            <a:ext cx="4831454" cy="68874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TextBox 9"/>
          <p:cNvSpPr txBox="1"/>
          <p:nvPr/>
        </p:nvSpPr>
        <p:spPr>
          <a:xfrm>
            <a:off x="6375400" y="468793"/>
            <a:ext cx="4764303" cy="523220"/>
          </a:xfrm>
          <a:prstGeom prst="rect">
            <a:avLst/>
          </a:prstGeom>
          <a:noFill/>
        </p:spPr>
        <p:txBody>
          <a:bodyPr wrap="square" rtlCol="0">
            <a:spAutoFit/>
          </a:bodyPr>
          <a:lstStyle/>
          <a:p>
            <a:pPr algn="ctr"/>
            <a:r>
              <a:rPr lang="ar-EG" sz="2800" b="1" dirty="0" smtClean="0">
                <a:latin typeface="STC Bold" pitchFamily="2" charset="-78"/>
                <a:cs typeface="STC Bold" pitchFamily="2" charset="-78"/>
              </a:rPr>
              <a:t>توزيع استخدامات مرافق العقار</a:t>
            </a:r>
            <a:endParaRPr lang="en-US" sz="2800" b="1" dirty="0">
              <a:latin typeface="STC Bold" pitchFamily="2" charset="-78"/>
              <a:cs typeface="STC Bold" pitchFamily="2" charset="-78"/>
            </a:endParaRPr>
          </a:p>
        </p:txBody>
      </p:sp>
      <p:sp>
        <p:nvSpPr>
          <p:cNvPr id="11" name="Oval 10">
            <a:extLst>
              <a:ext uri="{FF2B5EF4-FFF2-40B4-BE49-F238E27FC236}">
                <a16:creationId xmlns:a16="http://schemas.microsoft.com/office/drawing/2014/main" xmlns="" id="{919C8692-230B-D543-A7F7-4FD61B04D1C6}"/>
              </a:ext>
            </a:extLst>
          </p:cNvPr>
          <p:cNvSpPr>
            <a:spLocks noChangeAspect="1"/>
          </p:cNvSpPr>
          <p:nvPr/>
        </p:nvSpPr>
        <p:spPr>
          <a:xfrm>
            <a:off x="10986256" y="385949"/>
            <a:ext cx="744925" cy="744925"/>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2" name="TextBox 11"/>
          <p:cNvSpPr txBox="1"/>
          <p:nvPr/>
        </p:nvSpPr>
        <p:spPr>
          <a:xfrm>
            <a:off x="11170500" y="543459"/>
            <a:ext cx="377429" cy="400110"/>
          </a:xfrm>
          <a:prstGeom prst="rect">
            <a:avLst/>
          </a:prstGeom>
          <a:noFill/>
        </p:spPr>
        <p:txBody>
          <a:bodyPr wrap="square" rtlCol="0">
            <a:spAutoFit/>
          </a:bodyPr>
          <a:lstStyle/>
          <a:p>
            <a:pPr algn="ctr"/>
            <a:r>
              <a:rPr lang="ar-EG" sz="2000" b="1" dirty="0" smtClean="0">
                <a:solidFill>
                  <a:schemeClr val="bg1"/>
                </a:solidFill>
              </a:rPr>
              <a:t>4</a:t>
            </a:r>
            <a:endParaRPr lang="en-US" sz="3200" b="1" dirty="0">
              <a:solidFill>
                <a:schemeClr val="bg1"/>
              </a:solidFill>
            </a:endParaRPr>
          </a:p>
        </p:txBody>
      </p:sp>
    </p:spTree>
    <p:extLst>
      <p:ext uri="{BB962C8B-B14F-4D97-AF65-F5344CB8AC3E}">
        <p14:creationId xmlns:p14="http://schemas.microsoft.com/office/powerpoint/2010/main" xmlns="" val="68865615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linds(horizontal)">
                                      <p:cBhvr>
                                        <p:cTn id="10" dur="500"/>
                                        <p:tgtEl>
                                          <p:spTgt spid="10"/>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linds(horizontal)">
                                      <p:cBhvr>
                                        <p:cTn id="13" dur="500"/>
                                        <p:tgtEl>
                                          <p:spTgt spid="11"/>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linds(horizontal)">
                                      <p:cBhvr>
                                        <p:cTn id="16" dur="500"/>
                                        <p:tgtEl>
                                          <p:spTgt spid="12"/>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linds(horizontal)">
                                      <p:cBhvr>
                                        <p:cTn id="21" dur="500"/>
                                        <p:tgtEl>
                                          <p:spTgt spid="6"/>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linds(horizontal)">
                                      <p:cBhvr>
                                        <p:cTn id="2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animBg="1"/>
      <p:bldP spid="10" grpId="0"/>
      <p:bldP spid="11" grpId="0" animBg="1"/>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C64C2A7-EC84-4D8C-9CA2-F6AE46F51FB6}"/>
              </a:ext>
            </a:extLst>
          </p:cNvPr>
          <p:cNvSpPr>
            <a:spLocks noGrp="1"/>
          </p:cNvSpPr>
          <p:nvPr>
            <p:ph type="title"/>
          </p:nvPr>
        </p:nvSpPr>
        <p:spPr>
          <a:xfrm>
            <a:off x="750210" y="792151"/>
            <a:ext cx="10515600" cy="940181"/>
          </a:xfrm>
        </p:spPr>
        <p:txBody>
          <a:bodyPr/>
          <a:lstStyle/>
          <a:p>
            <a:r>
              <a:rPr lang="ar-SA" sz="4400" dirty="0" smtClean="0">
                <a:latin typeface="STC Bold" pitchFamily="2" charset="-78"/>
                <a:cs typeface="STC Bold" pitchFamily="2" charset="-78"/>
              </a:rPr>
              <a:t>عملية التقييم</a:t>
            </a:r>
            <a:endParaRPr lang="en-US" sz="4400" dirty="0">
              <a:latin typeface="STC Bold" pitchFamily="2" charset="-78"/>
              <a:cs typeface="STC Bold" pitchFamily="2" charset="-78"/>
            </a:endParaRPr>
          </a:p>
        </p:txBody>
      </p:sp>
      <p:pic>
        <p:nvPicPr>
          <p:cNvPr id="11" name="Picture Placeholder 10" descr="city skyline">
            <a:extLst>
              <a:ext uri="{FF2B5EF4-FFF2-40B4-BE49-F238E27FC236}">
                <a16:creationId xmlns:a16="http://schemas.microsoft.com/office/drawing/2014/main" xmlns="" id="{9D82A855-CCB0-4075-B5EE-5CC6FD176DB4}"/>
              </a:ext>
            </a:extLst>
          </p:cNvPr>
          <p:cNvPicPr>
            <a:picLocks noGrp="1" noChangeAspect="1"/>
          </p:cNvPicPr>
          <p:nvPr>
            <p:ph type="pic" sz="quarter" idx="13"/>
          </p:nvPr>
        </p:nvPicPr>
        <p:blipFill>
          <a:blip r:embed="rId3" cstate="print">
            <a:extLst>
              <a:ext uri="{28A0092B-C50C-407E-A947-70E740481C1C}">
                <a14:useLocalDpi xmlns:a14="http://schemas.microsoft.com/office/drawing/2010/main" xmlns=""/>
              </a:ext>
            </a:extLst>
          </a:blip>
          <a:srcRect/>
          <a:stretch>
            <a:fillRect/>
          </a:stretch>
        </p:blipFill>
        <p:spPr/>
      </p:pic>
      <p:sp>
        <p:nvSpPr>
          <p:cNvPr id="4" name="Slide Number Placeholder 3">
            <a:extLst>
              <a:ext uri="{FF2B5EF4-FFF2-40B4-BE49-F238E27FC236}">
                <a16:creationId xmlns:a16="http://schemas.microsoft.com/office/drawing/2014/main" xmlns="" id="{D66E959E-B23F-467A-9B6E-30F9EE969EC2}"/>
              </a:ext>
            </a:extLst>
          </p:cNvPr>
          <p:cNvSpPr>
            <a:spLocks noGrp="1"/>
          </p:cNvSpPr>
          <p:nvPr>
            <p:ph type="sldNum" sz="quarter" idx="12"/>
          </p:nvPr>
        </p:nvSpPr>
        <p:spPr/>
        <p:txBody>
          <a:bodyPr/>
          <a:lstStyle/>
          <a:p>
            <a:fld id="{9EC71654-96A5-4280-94F3-931C61A9F92C}" type="slidenum">
              <a:rPr lang="en-US" smtClean="0"/>
              <a:pPr/>
              <a:t>22</a:t>
            </a:fld>
            <a:endParaRPr lang="en-US" dirty="0"/>
          </a:p>
        </p:txBody>
      </p:sp>
    </p:spTree>
    <p:extLst>
      <p:ext uri="{BB962C8B-B14F-4D97-AF65-F5344CB8AC3E}">
        <p14:creationId xmlns:p14="http://schemas.microsoft.com/office/powerpoint/2010/main" xmlns="" val="3187533055"/>
      </p:ext>
    </p:extLst>
  </p:cSld>
  <p:clrMapOvr>
    <a:masterClrMapping/>
  </p:clrMapOvr>
  <p:transition spd="med">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ar-EG" dirty="0" smtClean="0"/>
              <a:t>23</a:t>
            </a:r>
            <a:endParaRPr lang="en-US" dirty="0"/>
          </a:p>
        </p:txBody>
      </p:sp>
      <p:sp>
        <p:nvSpPr>
          <p:cNvPr id="8" name="Rectangle 7">
            <a:extLst>
              <a:ext uri="{FF2B5EF4-FFF2-40B4-BE49-F238E27FC236}">
                <a16:creationId xmlns:a16="http://schemas.microsoft.com/office/drawing/2014/main" xmlns="" id="{25CE6D5A-A5C0-4B12-A26A-691D5743FA5C}"/>
              </a:ext>
            </a:extLst>
          </p:cNvPr>
          <p:cNvSpPr/>
          <p:nvPr/>
        </p:nvSpPr>
        <p:spPr>
          <a:xfrm>
            <a:off x="7683500" y="627129"/>
            <a:ext cx="3612254" cy="68874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TextBox 9"/>
          <p:cNvSpPr txBox="1"/>
          <p:nvPr/>
        </p:nvSpPr>
        <p:spPr>
          <a:xfrm>
            <a:off x="7340600" y="659293"/>
            <a:ext cx="4053103" cy="523220"/>
          </a:xfrm>
          <a:prstGeom prst="rect">
            <a:avLst/>
          </a:prstGeom>
          <a:noFill/>
        </p:spPr>
        <p:txBody>
          <a:bodyPr wrap="square" rtlCol="0">
            <a:spAutoFit/>
          </a:bodyPr>
          <a:lstStyle/>
          <a:p>
            <a:pPr algn="ctr"/>
            <a:r>
              <a:rPr lang="ar-EG" sz="2800" b="1" dirty="0" smtClean="0">
                <a:latin typeface="STC Bold" pitchFamily="2" charset="-78"/>
                <a:cs typeface="STC Bold" pitchFamily="2" charset="-78"/>
              </a:rPr>
              <a:t>أسلوب وطريقة التقييم</a:t>
            </a:r>
            <a:endParaRPr lang="en-US" sz="2800" b="1" dirty="0">
              <a:latin typeface="STC Bold" pitchFamily="2" charset="-78"/>
              <a:cs typeface="STC Bold" pitchFamily="2" charset="-78"/>
            </a:endParaRPr>
          </a:p>
        </p:txBody>
      </p:sp>
      <p:sp>
        <p:nvSpPr>
          <p:cNvPr id="11" name="Oval 10">
            <a:extLst>
              <a:ext uri="{FF2B5EF4-FFF2-40B4-BE49-F238E27FC236}">
                <a16:creationId xmlns:a16="http://schemas.microsoft.com/office/drawing/2014/main" xmlns="" id="{919C8692-230B-D543-A7F7-4FD61B04D1C6}"/>
              </a:ext>
            </a:extLst>
          </p:cNvPr>
          <p:cNvSpPr>
            <a:spLocks noChangeAspect="1"/>
          </p:cNvSpPr>
          <p:nvPr/>
        </p:nvSpPr>
        <p:spPr>
          <a:xfrm>
            <a:off x="10986256" y="576449"/>
            <a:ext cx="744925" cy="744925"/>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2" name="TextBox 11"/>
          <p:cNvSpPr txBox="1"/>
          <p:nvPr/>
        </p:nvSpPr>
        <p:spPr>
          <a:xfrm>
            <a:off x="11170500" y="733959"/>
            <a:ext cx="377429" cy="400110"/>
          </a:xfrm>
          <a:prstGeom prst="rect">
            <a:avLst/>
          </a:prstGeom>
          <a:noFill/>
        </p:spPr>
        <p:txBody>
          <a:bodyPr wrap="square" rtlCol="0">
            <a:spAutoFit/>
          </a:bodyPr>
          <a:lstStyle/>
          <a:p>
            <a:pPr algn="ctr"/>
            <a:r>
              <a:rPr lang="ar-EG" sz="2000" b="1" dirty="0" smtClean="0">
                <a:solidFill>
                  <a:schemeClr val="bg1"/>
                </a:solidFill>
              </a:rPr>
              <a:t>1</a:t>
            </a:r>
            <a:endParaRPr lang="en-US" sz="3200" b="1" dirty="0">
              <a:solidFill>
                <a:schemeClr val="bg1"/>
              </a:solidFill>
            </a:endParaRPr>
          </a:p>
        </p:txBody>
      </p:sp>
      <p:sp>
        <p:nvSpPr>
          <p:cNvPr id="13" name="TextBox 12"/>
          <p:cNvSpPr txBox="1"/>
          <p:nvPr/>
        </p:nvSpPr>
        <p:spPr>
          <a:xfrm>
            <a:off x="749300" y="1511300"/>
            <a:ext cx="10655300" cy="830997"/>
          </a:xfrm>
          <a:prstGeom prst="rect">
            <a:avLst/>
          </a:prstGeom>
          <a:noFill/>
        </p:spPr>
        <p:txBody>
          <a:bodyPr wrap="square" rtlCol="0">
            <a:spAutoFit/>
          </a:bodyPr>
          <a:lstStyle/>
          <a:p>
            <a:pPr algn="just" rtl="1"/>
            <a:r>
              <a:rPr lang="ar-EG" sz="2400" dirty="0" smtClean="0">
                <a:latin typeface="STC Light" pitchFamily="2" charset="-78"/>
                <a:cs typeface="STC Light" pitchFamily="2" charset="-78"/>
              </a:rPr>
              <a:t>أسلوب الدخل، طريقة التدفقات النقدية المخصومة، وهي الأساس لنتيجة هذا التقرير، </a:t>
            </a:r>
            <a:r>
              <a:rPr lang="ar-SA" sz="2400" dirty="0" smtClean="0">
                <a:latin typeface="STC Light" pitchFamily="2" charset="-78"/>
                <a:cs typeface="STC Light" pitchFamily="2" charset="-78"/>
              </a:rPr>
              <a:t>استخدمنا أسلوب مساعد وهو، أسلوب التكلفة طريقة الإحلال</a:t>
            </a:r>
            <a:r>
              <a:rPr lang="ar-EG" sz="2400" dirty="0" smtClean="0">
                <a:latin typeface="STC Light" pitchFamily="2" charset="-78"/>
                <a:cs typeface="STC Light" pitchFamily="2" charset="-78"/>
              </a:rPr>
              <a:t>.</a:t>
            </a:r>
            <a:endParaRPr lang="en-US" sz="2400" dirty="0">
              <a:latin typeface="STC Light" pitchFamily="2" charset="-78"/>
              <a:cs typeface="STC Light" pitchFamily="2" charset="-78"/>
            </a:endParaRPr>
          </a:p>
        </p:txBody>
      </p:sp>
      <p:sp>
        <p:nvSpPr>
          <p:cNvPr id="14" name="Rectangle 13">
            <a:extLst>
              <a:ext uri="{FF2B5EF4-FFF2-40B4-BE49-F238E27FC236}">
                <a16:creationId xmlns:a16="http://schemas.microsoft.com/office/drawing/2014/main" xmlns="" id="{25CE6D5A-A5C0-4B12-A26A-691D5743FA5C}"/>
              </a:ext>
            </a:extLst>
          </p:cNvPr>
          <p:cNvSpPr/>
          <p:nvPr/>
        </p:nvSpPr>
        <p:spPr>
          <a:xfrm>
            <a:off x="8382000" y="3116329"/>
            <a:ext cx="2913754" cy="68874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TextBox 14"/>
          <p:cNvSpPr txBox="1"/>
          <p:nvPr/>
        </p:nvSpPr>
        <p:spPr>
          <a:xfrm>
            <a:off x="8331200" y="3161193"/>
            <a:ext cx="2884703" cy="523220"/>
          </a:xfrm>
          <a:prstGeom prst="rect">
            <a:avLst/>
          </a:prstGeom>
          <a:noFill/>
        </p:spPr>
        <p:txBody>
          <a:bodyPr wrap="square" rtlCol="0">
            <a:spAutoFit/>
          </a:bodyPr>
          <a:lstStyle/>
          <a:p>
            <a:pPr algn="ctr"/>
            <a:r>
              <a:rPr lang="ar-EG" sz="2800" b="1" dirty="0" smtClean="0">
                <a:latin typeface="STC Bold" pitchFamily="2" charset="-78"/>
                <a:cs typeface="STC Bold" pitchFamily="2" charset="-78"/>
              </a:rPr>
              <a:t>معدل الإشغال</a:t>
            </a:r>
            <a:endParaRPr lang="en-US" sz="2800" b="1" dirty="0">
              <a:latin typeface="STC Bold" pitchFamily="2" charset="-78"/>
              <a:cs typeface="STC Bold" pitchFamily="2" charset="-78"/>
            </a:endParaRPr>
          </a:p>
        </p:txBody>
      </p:sp>
      <p:sp>
        <p:nvSpPr>
          <p:cNvPr id="16" name="Oval 15">
            <a:extLst>
              <a:ext uri="{FF2B5EF4-FFF2-40B4-BE49-F238E27FC236}">
                <a16:creationId xmlns:a16="http://schemas.microsoft.com/office/drawing/2014/main" xmlns="" id="{919C8692-230B-D543-A7F7-4FD61B04D1C6}"/>
              </a:ext>
            </a:extLst>
          </p:cNvPr>
          <p:cNvSpPr>
            <a:spLocks noChangeAspect="1"/>
          </p:cNvSpPr>
          <p:nvPr/>
        </p:nvSpPr>
        <p:spPr>
          <a:xfrm>
            <a:off x="10986256" y="3065649"/>
            <a:ext cx="744925" cy="744925"/>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TextBox 16"/>
          <p:cNvSpPr txBox="1"/>
          <p:nvPr/>
        </p:nvSpPr>
        <p:spPr>
          <a:xfrm>
            <a:off x="11170500" y="3223159"/>
            <a:ext cx="377429" cy="400110"/>
          </a:xfrm>
          <a:prstGeom prst="rect">
            <a:avLst/>
          </a:prstGeom>
          <a:noFill/>
        </p:spPr>
        <p:txBody>
          <a:bodyPr wrap="square" rtlCol="0">
            <a:spAutoFit/>
          </a:bodyPr>
          <a:lstStyle/>
          <a:p>
            <a:pPr algn="ctr"/>
            <a:r>
              <a:rPr lang="ar-EG" sz="2000" b="1" dirty="0" smtClean="0">
                <a:solidFill>
                  <a:schemeClr val="bg1"/>
                </a:solidFill>
              </a:rPr>
              <a:t>2</a:t>
            </a:r>
            <a:endParaRPr lang="en-US" sz="3200" b="1" dirty="0">
              <a:solidFill>
                <a:schemeClr val="bg1"/>
              </a:solidFill>
            </a:endParaRPr>
          </a:p>
        </p:txBody>
      </p:sp>
      <p:sp>
        <p:nvSpPr>
          <p:cNvPr id="18" name="TextBox 17"/>
          <p:cNvSpPr txBox="1"/>
          <p:nvPr/>
        </p:nvSpPr>
        <p:spPr>
          <a:xfrm>
            <a:off x="749300" y="4000500"/>
            <a:ext cx="10655300" cy="1200329"/>
          </a:xfrm>
          <a:prstGeom prst="rect">
            <a:avLst/>
          </a:prstGeom>
          <a:noFill/>
        </p:spPr>
        <p:txBody>
          <a:bodyPr wrap="square" rtlCol="0">
            <a:spAutoFit/>
          </a:bodyPr>
          <a:lstStyle/>
          <a:p>
            <a:pPr algn="just" rtl="1"/>
            <a:r>
              <a:rPr lang="ar-EG" sz="2400" dirty="0" smtClean="0">
                <a:latin typeface="STC Light" pitchFamily="2" charset="-78"/>
                <a:cs typeface="STC Light" pitchFamily="2" charset="-78"/>
              </a:rPr>
              <a:t>معدل الاشغال في العقار في المحلات التجارية 100% بينما المكاتب ينخفض فيها الاشغال بنسبة 30%، أيما نسبته 5% من اجمالي دخل العقار. إجمالي دخل المحلات التجارية 957000 تقريبا، واجمالي دخل المكاتب 130620 ريال سعودي تقريبا.</a:t>
            </a:r>
            <a:endParaRPr lang="en-US" sz="2400" dirty="0">
              <a:latin typeface="STC Light" pitchFamily="2" charset="-78"/>
              <a:cs typeface="STC Light" pitchFamily="2" charset="-78"/>
            </a:endParaRPr>
          </a:p>
        </p:txBody>
      </p:sp>
    </p:spTree>
    <p:extLst>
      <p:ext uri="{BB962C8B-B14F-4D97-AF65-F5344CB8AC3E}">
        <p14:creationId xmlns:p14="http://schemas.microsoft.com/office/powerpoint/2010/main" xmlns="" val="68865615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500"/>
                                        <p:tgtEl>
                                          <p:spTgt spid="8"/>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dissolve">
                                      <p:cBhvr>
                                        <p:cTn id="10" dur="500"/>
                                        <p:tgtEl>
                                          <p:spTgt spid="10"/>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dissolve">
                                      <p:cBhvr>
                                        <p:cTn id="13" dur="500"/>
                                        <p:tgtEl>
                                          <p:spTgt spid="11"/>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dissolve">
                                      <p:cBhvr>
                                        <p:cTn id="16" dur="500"/>
                                        <p:tgtEl>
                                          <p:spTgt spid="12"/>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dissolve">
                                      <p:cBhvr>
                                        <p:cTn id="19" dur="500"/>
                                        <p:tgtEl>
                                          <p:spTgt spid="13"/>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dissolve">
                                      <p:cBhvr>
                                        <p:cTn id="24" dur="500"/>
                                        <p:tgtEl>
                                          <p:spTgt spid="14"/>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dissolve">
                                      <p:cBhvr>
                                        <p:cTn id="27" dur="500"/>
                                        <p:tgtEl>
                                          <p:spTgt spid="15"/>
                                        </p:tgtEl>
                                      </p:cBhvr>
                                    </p:animEffect>
                                  </p:childTnLst>
                                </p:cTn>
                              </p:par>
                              <p:par>
                                <p:cTn id="28" presetID="9"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dissolve">
                                      <p:cBhvr>
                                        <p:cTn id="30" dur="500"/>
                                        <p:tgtEl>
                                          <p:spTgt spid="16"/>
                                        </p:tgtEl>
                                      </p:cBhvr>
                                    </p:animEffect>
                                  </p:childTnLst>
                                </p:cTn>
                              </p:par>
                              <p:par>
                                <p:cTn id="31" presetID="9" presetClass="entr" presetSubtype="0"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dissolve">
                                      <p:cBhvr>
                                        <p:cTn id="33" dur="500"/>
                                        <p:tgtEl>
                                          <p:spTgt spid="17"/>
                                        </p:tgtEl>
                                      </p:cBhvr>
                                    </p:animEffect>
                                  </p:childTnLst>
                                </p:cTn>
                              </p:par>
                              <p:par>
                                <p:cTn id="34" presetID="9" presetClass="entr" presetSubtype="0" fill="hold" grpId="0" nodeType="with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dissolve">
                                      <p:cBhvr>
                                        <p:cTn id="3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P spid="11" grpId="0" animBg="1"/>
      <p:bldP spid="12" grpId="0"/>
      <p:bldP spid="13" grpId="0"/>
      <p:bldP spid="14" grpId="0" animBg="1"/>
      <p:bldP spid="15" grpId="0"/>
      <p:bldP spid="16" grpId="0" animBg="1"/>
      <p:bldP spid="17" grpId="0"/>
      <p:bldP spid="1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ar-EG" dirty="0" smtClean="0"/>
              <a:t>24</a:t>
            </a:r>
            <a:endParaRPr lang="en-US" dirty="0"/>
          </a:p>
        </p:txBody>
      </p:sp>
      <p:sp>
        <p:nvSpPr>
          <p:cNvPr id="8" name="Rectangle 7">
            <a:extLst>
              <a:ext uri="{FF2B5EF4-FFF2-40B4-BE49-F238E27FC236}">
                <a16:creationId xmlns:a16="http://schemas.microsoft.com/office/drawing/2014/main" xmlns="" id="{25CE6D5A-A5C0-4B12-A26A-691D5743FA5C}"/>
              </a:ext>
            </a:extLst>
          </p:cNvPr>
          <p:cNvSpPr/>
          <p:nvPr/>
        </p:nvSpPr>
        <p:spPr>
          <a:xfrm>
            <a:off x="8191500" y="957329"/>
            <a:ext cx="3104254" cy="68874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TextBox 9"/>
          <p:cNvSpPr txBox="1"/>
          <p:nvPr/>
        </p:nvSpPr>
        <p:spPr>
          <a:xfrm>
            <a:off x="8216900" y="989493"/>
            <a:ext cx="2884703" cy="523220"/>
          </a:xfrm>
          <a:prstGeom prst="rect">
            <a:avLst/>
          </a:prstGeom>
          <a:noFill/>
        </p:spPr>
        <p:txBody>
          <a:bodyPr wrap="square" rtlCol="0">
            <a:spAutoFit/>
          </a:bodyPr>
          <a:lstStyle/>
          <a:p>
            <a:pPr algn="ctr"/>
            <a:r>
              <a:rPr lang="ar-EG" sz="2800" b="1" dirty="0" smtClean="0">
                <a:latin typeface="STC Bold" pitchFamily="2" charset="-78"/>
                <a:cs typeface="STC Bold" pitchFamily="2" charset="-78"/>
              </a:rPr>
              <a:t>شروط وقيمة الإيجار</a:t>
            </a:r>
            <a:endParaRPr lang="en-US" sz="2800" b="1" dirty="0">
              <a:latin typeface="STC Bold" pitchFamily="2" charset="-78"/>
              <a:cs typeface="STC Bold" pitchFamily="2" charset="-78"/>
            </a:endParaRPr>
          </a:p>
        </p:txBody>
      </p:sp>
      <p:sp>
        <p:nvSpPr>
          <p:cNvPr id="11" name="Oval 10">
            <a:extLst>
              <a:ext uri="{FF2B5EF4-FFF2-40B4-BE49-F238E27FC236}">
                <a16:creationId xmlns:a16="http://schemas.microsoft.com/office/drawing/2014/main" xmlns="" id="{919C8692-230B-D543-A7F7-4FD61B04D1C6}"/>
              </a:ext>
            </a:extLst>
          </p:cNvPr>
          <p:cNvSpPr>
            <a:spLocks noChangeAspect="1"/>
          </p:cNvSpPr>
          <p:nvPr/>
        </p:nvSpPr>
        <p:spPr>
          <a:xfrm>
            <a:off x="10986256" y="906649"/>
            <a:ext cx="744925" cy="744925"/>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2" name="TextBox 11"/>
          <p:cNvSpPr txBox="1"/>
          <p:nvPr/>
        </p:nvSpPr>
        <p:spPr>
          <a:xfrm>
            <a:off x="11170500" y="1064159"/>
            <a:ext cx="377429" cy="400110"/>
          </a:xfrm>
          <a:prstGeom prst="rect">
            <a:avLst/>
          </a:prstGeom>
          <a:noFill/>
        </p:spPr>
        <p:txBody>
          <a:bodyPr wrap="square" rtlCol="0">
            <a:spAutoFit/>
          </a:bodyPr>
          <a:lstStyle/>
          <a:p>
            <a:pPr algn="ctr"/>
            <a:r>
              <a:rPr lang="ar-EG" sz="2000" b="1" dirty="0" smtClean="0">
                <a:solidFill>
                  <a:schemeClr val="bg1"/>
                </a:solidFill>
              </a:rPr>
              <a:t>3</a:t>
            </a:r>
            <a:endParaRPr lang="en-US" sz="3200" b="1" dirty="0">
              <a:solidFill>
                <a:schemeClr val="bg1"/>
              </a:solidFill>
            </a:endParaRPr>
          </a:p>
        </p:txBody>
      </p:sp>
      <p:sp>
        <p:nvSpPr>
          <p:cNvPr id="13" name="TextBox 12"/>
          <p:cNvSpPr txBox="1"/>
          <p:nvPr/>
        </p:nvSpPr>
        <p:spPr>
          <a:xfrm>
            <a:off x="749300" y="1841500"/>
            <a:ext cx="10655300" cy="830997"/>
          </a:xfrm>
          <a:prstGeom prst="rect">
            <a:avLst/>
          </a:prstGeom>
          <a:noFill/>
        </p:spPr>
        <p:txBody>
          <a:bodyPr wrap="square" rtlCol="0">
            <a:spAutoFit/>
          </a:bodyPr>
          <a:lstStyle/>
          <a:p>
            <a:pPr algn="just" rtl="1"/>
            <a:r>
              <a:rPr lang="ar-EG" sz="2400" dirty="0" smtClean="0">
                <a:latin typeface="STC Light" pitchFamily="2" charset="-78"/>
                <a:cs typeface="STC Light" pitchFamily="2" charset="-78"/>
              </a:rPr>
              <a:t>يتولى المستأجر سداد الخدمات ومتطلبات ترخيص نشاطه ورسومها، لا يأخذ المؤجر أي مبلغ أخر سوى الأجرة السنوية.</a:t>
            </a:r>
            <a:endParaRPr lang="en-US" sz="2400" dirty="0">
              <a:latin typeface="STC Light" pitchFamily="2" charset="-78"/>
              <a:cs typeface="STC Light" pitchFamily="2" charset="-78"/>
            </a:endParaRPr>
          </a:p>
        </p:txBody>
      </p:sp>
      <p:sp>
        <p:nvSpPr>
          <p:cNvPr id="14" name="Rectangle 13">
            <a:extLst>
              <a:ext uri="{FF2B5EF4-FFF2-40B4-BE49-F238E27FC236}">
                <a16:creationId xmlns:a16="http://schemas.microsoft.com/office/drawing/2014/main" xmlns="" id="{25CE6D5A-A5C0-4B12-A26A-691D5743FA5C}"/>
              </a:ext>
            </a:extLst>
          </p:cNvPr>
          <p:cNvSpPr/>
          <p:nvPr/>
        </p:nvSpPr>
        <p:spPr>
          <a:xfrm>
            <a:off x="9042400" y="3433829"/>
            <a:ext cx="2253354" cy="68874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TextBox 14"/>
          <p:cNvSpPr txBox="1"/>
          <p:nvPr/>
        </p:nvSpPr>
        <p:spPr>
          <a:xfrm>
            <a:off x="8623300" y="3465993"/>
            <a:ext cx="2884703" cy="523220"/>
          </a:xfrm>
          <a:prstGeom prst="rect">
            <a:avLst/>
          </a:prstGeom>
          <a:noFill/>
        </p:spPr>
        <p:txBody>
          <a:bodyPr wrap="square" rtlCol="0">
            <a:spAutoFit/>
          </a:bodyPr>
          <a:lstStyle/>
          <a:p>
            <a:pPr algn="ctr"/>
            <a:r>
              <a:rPr lang="ar-EG" sz="2800" b="1" dirty="0" smtClean="0">
                <a:latin typeface="STC Bold" pitchFamily="2" charset="-78"/>
                <a:cs typeface="STC Bold" pitchFamily="2" charset="-78"/>
              </a:rPr>
              <a:t>عقد الإيجار</a:t>
            </a:r>
            <a:endParaRPr lang="en-US" sz="2800" b="1" dirty="0">
              <a:latin typeface="STC Bold" pitchFamily="2" charset="-78"/>
              <a:cs typeface="STC Bold" pitchFamily="2" charset="-78"/>
            </a:endParaRPr>
          </a:p>
        </p:txBody>
      </p:sp>
      <p:sp>
        <p:nvSpPr>
          <p:cNvPr id="16" name="Oval 15">
            <a:extLst>
              <a:ext uri="{FF2B5EF4-FFF2-40B4-BE49-F238E27FC236}">
                <a16:creationId xmlns:a16="http://schemas.microsoft.com/office/drawing/2014/main" xmlns="" id="{919C8692-230B-D543-A7F7-4FD61B04D1C6}"/>
              </a:ext>
            </a:extLst>
          </p:cNvPr>
          <p:cNvSpPr>
            <a:spLocks noChangeAspect="1"/>
          </p:cNvSpPr>
          <p:nvPr/>
        </p:nvSpPr>
        <p:spPr>
          <a:xfrm>
            <a:off x="10986256" y="3383149"/>
            <a:ext cx="744925" cy="744925"/>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TextBox 16"/>
          <p:cNvSpPr txBox="1"/>
          <p:nvPr/>
        </p:nvSpPr>
        <p:spPr>
          <a:xfrm>
            <a:off x="11170500" y="3540659"/>
            <a:ext cx="377429" cy="400110"/>
          </a:xfrm>
          <a:prstGeom prst="rect">
            <a:avLst/>
          </a:prstGeom>
          <a:noFill/>
        </p:spPr>
        <p:txBody>
          <a:bodyPr wrap="square" rtlCol="0">
            <a:spAutoFit/>
          </a:bodyPr>
          <a:lstStyle/>
          <a:p>
            <a:pPr algn="ctr"/>
            <a:r>
              <a:rPr lang="ar-EG" sz="2000" b="1" dirty="0" smtClean="0">
                <a:solidFill>
                  <a:schemeClr val="bg1"/>
                </a:solidFill>
              </a:rPr>
              <a:t>4</a:t>
            </a:r>
            <a:endParaRPr lang="en-US" sz="3200" b="1" dirty="0">
              <a:solidFill>
                <a:schemeClr val="bg1"/>
              </a:solidFill>
            </a:endParaRPr>
          </a:p>
        </p:txBody>
      </p:sp>
      <p:sp>
        <p:nvSpPr>
          <p:cNvPr id="18" name="TextBox 17"/>
          <p:cNvSpPr txBox="1"/>
          <p:nvPr/>
        </p:nvSpPr>
        <p:spPr>
          <a:xfrm>
            <a:off x="749300" y="4318000"/>
            <a:ext cx="10655300" cy="461665"/>
          </a:xfrm>
          <a:prstGeom prst="rect">
            <a:avLst/>
          </a:prstGeom>
          <a:noFill/>
        </p:spPr>
        <p:txBody>
          <a:bodyPr wrap="square" rtlCol="0">
            <a:spAutoFit/>
          </a:bodyPr>
          <a:lstStyle/>
          <a:p>
            <a:pPr algn="just" rtl="1"/>
            <a:r>
              <a:rPr lang="ar-EG" sz="2400" dirty="0" smtClean="0">
                <a:latin typeface="STC Light" pitchFamily="2" charset="-78"/>
                <a:cs typeface="STC Light" pitchFamily="2" charset="-78"/>
              </a:rPr>
              <a:t>سنوي يمكن تديدة العدة سنوات حسب الاتفاق بن المالك والمستأجر.</a:t>
            </a:r>
            <a:endParaRPr lang="en-US" sz="2400" dirty="0">
              <a:latin typeface="STC Light" pitchFamily="2" charset="-78"/>
              <a:cs typeface="STC Light" pitchFamily="2" charset="-78"/>
            </a:endParaRPr>
          </a:p>
        </p:txBody>
      </p:sp>
    </p:spTree>
    <p:extLst>
      <p:ext uri="{BB962C8B-B14F-4D97-AF65-F5344CB8AC3E}">
        <p14:creationId xmlns:p14="http://schemas.microsoft.com/office/powerpoint/2010/main" xmlns="" val="68865615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500"/>
                                        <p:tgtEl>
                                          <p:spTgt spid="8"/>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dissolve">
                                      <p:cBhvr>
                                        <p:cTn id="10" dur="500"/>
                                        <p:tgtEl>
                                          <p:spTgt spid="10"/>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dissolve">
                                      <p:cBhvr>
                                        <p:cTn id="13" dur="500"/>
                                        <p:tgtEl>
                                          <p:spTgt spid="11"/>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dissolve">
                                      <p:cBhvr>
                                        <p:cTn id="16" dur="500"/>
                                        <p:tgtEl>
                                          <p:spTgt spid="12"/>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dissolve">
                                      <p:cBhvr>
                                        <p:cTn id="19" dur="500"/>
                                        <p:tgtEl>
                                          <p:spTgt spid="13"/>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dissolve">
                                      <p:cBhvr>
                                        <p:cTn id="24" dur="500"/>
                                        <p:tgtEl>
                                          <p:spTgt spid="14"/>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dissolve">
                                      <p:cBhvr>
                                        <p:cTn id="27" dur="500"/>
                                        <p:tgtEl>
                                          <p:spTgt spid="15"/>
                                        </p:tgtEl>
                                      </p:cBhvr>
                                    </p:animEffect>
                                  </p:childTnLst>
                                </p:cTn>
                              </p:par>
                              <p:par>
                                <p:cTn id="28" presetID="9"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dissolve">
                                      <p:cBhvr>
                                        <p:cTn id="30" dur="500"/>
                                        <p:tgtEl>
                                          <p:spTgt spid="16"/>
                                        </p:tgtEl>
                                      </p:cBhvr>
                                    </p:animEffect>
                                  </p:childTnLst>
                                </p:cTn>
                              </p:par>
                              <p:par>
                                <p:cTn id="31" presetID="9" presetClass="entr" presetSubtype="0"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dissolve">
                                      <p:cBhvr>
                                        <p:cTn id="33" dur="500"/>
                                        <p:tgtEl>
                                          <p:spTgt spid="17"/>
                                        </p:tgtEl>
                                      </p:cBhvr>
                                    </p:animEffect>
                                  </p:childTnLst>
                                </p:cTn>
                              </p:par>
                              <p:par>
                                <p:cTn id="34" presetID="9" presetClass="entr" presetSubtype="0" fill="hold" grpId="0" nodeType="with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dissolve">
                                      <p:cBhvr>
                                        <p:cTn id="3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P spid="11" grpId="0" animBg="1"/>
      <p:bldP spid="12" grpId="0"/>
      <p:bldP spid="13" grpId="0"/>
      <p:bldP spid="14" grpId="0" animBg="1"/>
      <p:bldP spid="15" grpId="0"/>
      <p:bldP spid="16" grpId="0" animBg="1"/>
      <p:bldP spid="17" grpId="0"/>
      <p:bldP spid="1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11363696" y="6481139"/>
            <a:ext cx="294460" cy="187367"/>
          </a:xfrm>
        </p:spPr>
        <p:txBody>
          <a:bodyPr/>
          <a:lstStyle/>
          <a:p>
            <a:r>
              <a:rPr lang="ar-EG" dirty="0" smtClean="0"/>
              <a:t>25</a:t>
            </a:r>
            <a:endParaRPr lang="en-US" dirty="0"/>
          </a:p>
        </p:txBody>
      </p:sp>
      <p:sp>
        <p:nvSpPr>
          <p:cNvPr id="8" name="Rectangle 7">
            <a:extLst>
              <a:ext uri="{FF2B5EF4-FFF2-40B4-BE49-F238E27FC236}">
                <a16:creationId xmlns:a16="http://schemas.microsoft.com/office/drawing/2014/main" xmlns="" id="{25CE6D5A-A5C0-4B12-A26A-691D5743FA5C}"/>
              </a:ext>
            </a:extLst>
          </p:cNvPr>
          <p:cNvSpPr/>
          <p:nvPr/>
        </p:nvSpPr>
        <p:spPr>
          <a:xfrm>
            <a:off x="8191500" y="627129"/>
            <a:ext cx="3104254" cy="68874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TextBox 9"/>
          <p:cNvSpPr txBox="1"/>
          <p:nvPr/>
        </p:nvSpPr>
        <p:spPr>
          <a:xfrm>
            <a:off x="8216900" y="659293"/>
            <a:ext cx="2884703" cy="523220"/>
          </a:xfrm>
          <a:prstGeom prst="rect">
            <a:avLst/>
          </a:prstGeom>
          <a:noFill/>
        </p:spPr>
        <p:txBody>
          <a:bodyPr wrap="square" rtlCol="0">
            <a:spAutoFit/>
          </a:bodyPr>
          <a:lstStyle/>
          <a:p>
            <a:pPr algn="ctr"/>
            <a:r>
              <a:rPr lang="ar-EG" sz="2800" b="1" dirty="0" smtClean="0">
                <a:latin typeface="STC Bold" pitchFamily="2" charset="-78"/>
                <a:cs typeface="STC Bold" pitchFamily="2" charset="-78"/>
              </a:rPr>
              <a:t>تحليل دخل العقار</a:t>
            </a:r>
            <a:endParaRPr lang="en-US" sz="2800" b="1" dirty="0">
              <a:latin typeface="STC Bold" pitchFamily="2" charset="-78"/>
              <a:cs typeface="STC Bold" pitchFamily="2" charset="-78"/>
            </a:endParaRPr>
          </a:p>
        </p:txBody>
      </p:sp>
      <p:sp>
        <p:nvSpPr>
          <p:cNvPr id="11" name="Oval 10">
            <a:extLst>
              <a:ext uri="{FF2B5EF4-FFF2-40B4-BE49-F238E27FC236}">
                <a16:creationId xmlns:a16="http://schemas.microsoft.com/office/drawing/2014/main" xmlns="" id="{919C8692-230B-D543-A7F7-4FD61B04D1C6}"/>
              </a:ext>
            </a:extLst>
          </p:cNvPr>
          <p:cNvSpPr>
            <a:spLocks noChangeAspect="1"/>
          </p:cNvSpPr>
          <p:nvPr/>
        </p:nvSpPr>
        <p:spPr>
          <a:xfrm>
            <a:off x="10986256" y="576449"/>
            <a:ext cx="744925" cy="744925"/>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2" name="TextBox 11"/>
          <p:cNvSpPr txBox="1"/>
          <p:nvPr/>
        </p:nvSpPr>
        <p:spPr>
          <a:xfrm>
            <a:off x="11170500" y="733959"/>
            <a:ext cx="377429" cy="400110"/>
          </a:xfrm>
          <a:prstGeom prst="rect">
            <a:avLst/>
          </a:prstGeom>
          <a:noFill/>
        </p:spPr>
        <p:txBody>
          <a:bodyPr wrap="square" rtlCol="0">
            <a:spAutoFit/>
          </a:bodyPr>
          <a:lstStyle/>
          <a:p>
            <a:pPr algn="ctr"/>
            <a:r>
              <a:rPr lang="ar-EG" sz="2000" b="1" dirty="0" smtClean="0">
                <a:solidFill>
                  <a:schemeClr val="bg1"/>
                </a:solidFill>
              </a:rPr>
              <a:t>5</a:t>
            </a:r>
            <a:endParaRPr lang="en-US" sz="3200" b="1" dirty="0">
              <a:solidFill>
                <a:schemeClr val="bg1"/>
              </a:solidFill>
            </a:endParaRPr>
          </a:p>
        </p:txBody>
      </p:sp>
      <p:sp>
        <p:nvSpPr>
          <p:cNvPr id="13" name="TextBox 12"/>
          <p:cNvSpPr txBox="1"/>
          <p:nvPr/>
        </p:nvSpPr>
        <p:spPr>
          <a:xfrm>
            <a:off x="749300" y="1422400"/>
            <a:ext cx="10655300" cy="2677656"/>
          </a:xfrm>
          <a:prstGeom prst="rect">
            <a:avLst/>
          </a:prstGeom>
          <a:noFill/>
        </p:spPr>
        <p:txBody>
          <a:bodyPr wrap="square" rtlCol="0">
            <a:spAutoFit/>
          </a:bodyPr>
          <a:lstStyle/>
          <a:p>
            <a:pPr algn="just" rtl="1"/>
            <a:r>
              <a:rPr lang="ar-EG" sz="2400" dirty="0" smtClean="0">
                <a:latin typeface="STC Light" pitchFamily="2" charset="-78"/>
                <a:cs typeface="STC Light" pitchFamily="2" charset="-78"/>
              </a:rPr>
              <a:t>دخل المحلات السنوي 957 ألف ريال ودخل المكاتب 158 ألف ريال سعودي بعد خصم الشواغر موقع العقار جيد جدا مقارنة بالعقارات المشابة، يتراوح سعر تأجير المتر المربع للمحلات ما بين 650 الى 1000 ريال سعودي، والمحلات عليها طلب كثير ومعظم مستأجريها من تجار مواد البناء والكهرباء والسباكة، وتعتبر سوق للعمالة المياومة، والمكاتب يتراوح سعر تأجير المتر المربع في منطقة العقار ما بين 350 الى 550 ريال. وأقصد العقارات التجارية التي تقع داخل الأحياء على شوارع هامة، ونستبعد من هذه الاسعار المحلات والمكاتب التي تقع على الخطوط السريعة.</a:t>
            </a:r>
            <a:endParaRPr lang="en-US" sz="2400" dirty="0">
              <a:latin typeface="STC Light" pitchFamily="2" charset="-78"/>
              <a:cs typeface="STC Light" pitchFamily="2" charset="-78"/>
            </a:endParaRPr>
          </a:p>
        </p:txBody>
      </p:sp>
      <p:sp>
        <p:nvSpPr>
          <p:cNvPr id="14" name="Rectangle 13">
            <a:extLst>
              <a:ext uri="{FF2B5EF4-FFF2-40B4-BE49-F238E27FC236}">
                <a16:creationId xmlns:a16="http://schemas.microsoft.com/office/drawing/2014/main" xmlns="" id="{25CE6D5A-A5C0-4B12-A26A-691D5743FA5C}"/>
              </a:ext>
            </a:extLst>
          </p:cNvPr>
          <p:cNvSpPr/>
          <p:nvPr/>
        </p:nvSpPr>
        <p:spPr>
          <a:xfrm>
            <a:off x="9042400" y="4691129"/>
            <a:ext cx="2253354" cy="68874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TextBox 14"/>
          <p:cNvSpPr txBox="1"/>
          <p:nvPr/>
        </p:nvSpPr>
        <p:spPr>
          <a:xfrm>
            <a:off x="8623300" y="4735993"/>
            <a:ext cx="2884703" cy="523220"/>
          </a:xfrm>
          <a:prstGeom prst="rect">
            <a:avLst/>
          </a:prstGeom>
          <a:noFill/>
        </p:spPr>
        <p:txBody>
          <a:bodyPr wrap="square" rtlCol="0">
            <a:spAutoFit/>
          </a:bodyPr>
          <a:lstStyle/>
          <a:p>
            <a:pPr algn="ctr"/>
            <a:r>
              <a:rPr lang="ar-EG" sz="2800" b="1" dirty="0" smtClean="0">
                <a:latin typeface="STC Bold" pitchFamily="2" charset="-78"/>
                <a:cs typeface="STC Bold" pitchFamily="2" charset="-78"/>
              </a:rPr>
              <a:t>معدل العائد</a:t>
            </a:r>
            <a:endParaRPr lang="en-US" sz="2800" b="1" dirty="0">
              <a:latin typeface="STC Bold" pitchFamily="2" charset="-78"/>
              <a:cs typeface="STC Bold" pitchFamily="2" charset="-78"/>
            </a:endParaRPr>
          </a:p>
        </p:txBody>
      </p:sp>
      <p:sp>
        <p:nvSpPr>
          <p:cNvPr id="16" name="Oval 15">
            <a:extLst>
              <a:ext uri="{FF2B5EF4-FFF2-40B4-BE49-F238E27FC236}">
                <a16:creationId xmlns:a16="http://schemas.microsoft.com/office/drawing/2014/main" xmlns="" id="{919C8692-230B-D543-A7F7-4FD61B04D1C6}"/>
              </a:ext>
            </a:extLst>
          </p:cNvPr>
          <p:cNvSpPr>
            <a:spLocks noChangeAspect="1"/>
          </p:cNvSpPr>
          <p:nvPr/>
        </p:nvSpPr>
        <p:spPr>
          <a:xfrm>
            <a:off x="10986256" y="4665849"/>
            <a:ext cx="744925" cy="744925"/>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TextBox 16"/>
          <p:cNvSpPr txBox="1"/>
          <p:nvPr/>
        </p:nvSpPr>
        <p:spPr>
          <a:xfrm>
            <a:off x="11170500" y="4836059"/>
            <a:ext cx="377429" cy="400110"/>
          </a:xfrm>
          <a:prstGeom prst="rect">
            <a:avLst/>
          </a:prstGeom>
          <a:noFill/>
        </p:spPr>
        <p:txBody>
          <a:bodyPr wrap="square" rtlCol="0">
            <a:spAutoFit/>
          </a:bodyPr>
          <a:lstStyle/>
          <a:p>
            <a:pPr algn="ctr"/>
            <a:r>
              <a:rPr lang="ar-EG" sz="2000" b="1" dirty="0" smtClean="0">
                <a:solidFill>
                  <a:schemeClr val="bg1"/>
                </a:solidFill>
              </a:rPr>
              <a:t>6</a:t>
            </a:r>
            <a:endParaRPr lang="en-US" sz="3200" b="1" dirty="0">
              <a:solidFill>
                <a:schemeClr val="bg1"/>
              </a:solidFill>
            </a:endParaRPr>
          </a:p>
        </p:txBody>
      </p:sp>
      <p:sp>
        <p:nvSpPr>
          <p:cNvPr id="18" name="TextBox 17"/>
          <p:cNvSpPr txBox="1"/>
          <p:nvPr/>
        </p:nvSpPr>
        <p:spPr>
          <a:xfrm>
            <a:off x="622300" y="5410200"/>
            <a:ext cx="10655300" cy="461665"/>
          </a:xfrm>
          <a:prstGeom prst="rect">
            <a:avLst/>
          </a:prstGeom>
          <a:noFill/>
        </p:spPr>
        <p:txBody>
          <a:bodyPr wrap="square" rtlCol="0">
            <a:spAutoFit/>
          </a:bodyPr>
          <a:lstStyle/>
          <a:p>
            <a:pPr algn="just" rtl="1"/>
            <a:r>
              <a:rPr lang="ar-EG" sz="2400" dirty="0" smtClean="0">
                <a:latin typeface="STC Light" pitchFamily="2" charset="-78"/>
                <a:cs typeface="STC Light" pitchFamily="2" charset="-78"/>
              </a:rPr>
              <a:t>معدل العائد على الاستثمار في منطقة العقار من 8 الى 8.5 بالمائة.</a:t>
            </a:r>
            <a:endParaRPr lang="en-US" sz="2400" dirty="0">
              <a:latin typeface="STC Light" pitchFamily="2" charset="-78"/>
              <a:cs typeface="STC Light" pitchFamily="2" charset="-78"/>
            </a:endParaRPr>
          </a:p>
        </p:txBody>
      </p:sp>
    </p:spTree>
    <p:extLst>
      <p:ext uri="{BB962C8B-B14F-4D97-AF65-F5344CB8AC3E}">
        <p14:creationId xmlns:p14="http://schemas.microsoft.com/office/powerpoint/2010/main" xmlns="" val="68865615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500"/>
                                        <p:tgtEl>
                                          <p:spTgt spid="8"/>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dissolve">
                                      <p:cBhvr>
                                        <p:cTn id="10" dur="500"/>
                                        <p:tgtEl>
                                          <p:spTgt spid="10"/>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dissolve">
                                      <p:cBhvr>
                                        <p:cTn id="13" dur="500"/>
                                        <p:tgtEl>
                                          <p:spTgt spid="11"/>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dissolve">
                                      <p:cBhvr>
                                        <p:cTn id="16" dur="500"/>
                                        <p:tgtEl>
                                          <p:spTgt spid="12"/>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dissolve">
                                      <p:cBhvr>
                                        <p:cTn id="19" dur="500"/>
                                        <p:tgtEl>
                                          <p:spTgt spid="13"/>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dissolve">
                                      <p:cBhvr>
                                        <p:cTn id="24" dur="500"/>
                                        <p:tgtEl>
                                          <p:spTgt spid="14"/>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dissolve">
                                      <p:cBhvr>
                                        <p:cTn id="27" dur="500"/>
                                        <p:tgtEl>
                                          <p:spTgt spid="15"/>
                                        </p:tgtEl>
                                      </p:cBhvr>
                                    </p:animEffect>
                                  </p:childTnLst>
                                </p:cTn>
                              </p:par>
                              <p:par>
                                <p:cTn id="28" presetID="9" presetClass="entr" presetSubtype="0"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dissolve">
                                      <p:cBhvr>
                                        <p:cTn id="30" dur="500"/>
                                        <p:tgtEl>
                                          <p:spTgt spid="17"/>
                                        </p:tgtEl>
                                      </p:cBhvr>
                                    </p:animEffect>
                                  </p:childTnLst>
                                </p:cTn>
                              </p:par>
                              <p:par>
                                <p:cTn id="31" presetID="9" presetClass="entr" presetSubtype="0"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dissolve">
                                      <p:cBhvr>
                                        <p:cTn id="33" dur="500"/>
                                        <p:tgtEl>
                                          <p:spTgt spid="18"/>
                                        </p:tgtEl>
                                      </p:cBhvr>
                                    </p:animEffect>
                                  </p:childTnLst>
                                </p:cTn>
                              </p:par>
                              <p:par>
                                <p:cTn id="34" presetID="9" presetClass="entr" presetSubtype="0" fill="hold" grpId="0" nodeType="with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dissolve">
                                      <p:cBhvr>
                                        <p:cTn id="3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P spid="11" grpId="0" animBg="1"/>
      <p:bldP spid="12" grpId="0"/>
      <p:bldP spid="13" grpId="0"/>
      <p:bldP spid="14" grpId="0" animBg="1"/>
      <p:bldP spid="15" grpId="0"/>
      <p:bldP spid="16" grpId="0" animBg="1"/>
      <p:bldP spid="17" grpId="0"/>
      <p:bldP spid="1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ar-EG" dirty="0" smtClean="0"/>
              <a:t>26</a:t>
            </a:r>
            <a:endParaRPr lang="en-US" dirty="0"/>
          </a:p>
        </p:txBody>
      </p:sp>
      <p:sp>
        <p:nvSpPr>
          <p:cNvPr id="8" name="Rectangle 7">
            <a:extLst>
              <a:ext uri="{FF2B5EF4-FFF2-40B4-BE49-F238E27FC236}">
                <a16:creationId xmlns:a16="http://schemas.microsoft.com/office/drawing/2014/main" xmlns="" id="{25CE6D5A-A5C0-4B12-A26A-691D5743FA5C}"/>
              </a:ext>
            </a:extLst>
          </p:cNvPr>
          <p:cNvSpPr/>
          <p:nvPr/>
        </p:nvSpPr>
        <p:spPr>
          <a:xfrm>
            <a:off x="8788400" y="1198629"/>
            <a:ext cx="2507354" cy="68874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TextBox 9"/>
          <p:cNvSpPr txBox="1"/>
          <p:nvPr/>
        </p:nvSpPr>
        <p:spPr>
          <a:xfrm>
            <a:off x="8940800" y="1230793"/>
            <a:ext cx="2160803" cy="523220"/>
          </a:xfrm>
          <a:prstGeom prst="rect">
            <a:avLst/>
          </a:prstGeom>
          <a:noFill/>
        </p:spPr>
        <p:txBody>
          <a:bodyPr wrap="square" rtlCol="0">
            <a:spAutoFit/>
          </a:bodyPr>
          <a:lstStyle/>
          <a:p>
            <a:pPr algn="ctr"/>
            <a:r>
              <a:rPr lang="ar-EG" sz="2800" b="1" dirty="0" smtClean="0">
                <a:latin typeface="STC Bold" pitchFamily="2" charset="-78"/>
                <a:cs typeface="STC Bold" pitchFamily="2" charset="-78"/>
              </a:rPr>
              <a:t>معدل الخصم</a:t>
            </a:r>
            <a:endParaRPr lang="en-US" sz="2800" b="1" dirty="0">
              <a:latin typeface="STC Bold" pitchFamily="2" charset="-78"/>
              <a:cs typeface="STC Bold" pitchFamily="2" charset="-78"/>
            </a:endParaRPr>
          </a:p>
        </p:txBody>
      </p:sp>
      <p:sp>
        <p:nvSpPr>
          <p:cNvPr id="11" name="Oval 10">
            <a:extLst>
              <a:ext uri="{FF2B5EF4-FFF2-40B4-BE49-F238E27FC236}">
                <a16:creationId xmlns:a16="http://schemas.microsoft.com/office/drawing/2014/main" xmlns="" id="{919C8692-230B-D543-A7F7-4FD61B04D1C6}"/>
              </a:ext>
            </a:extLst>
          </p:cNvPr>
          <p:cNvSpPr>
            <a:spLocks noChangeAspect="1"/>
          </p:cNvSpPr>
          <p:nvPr/>
        </p:nvSpPr>
        <p:spPr>
          <a:xfrm>
            <a:off x="10986256" y="1147949"/>
            <a:ext cx="744925" cy="744925"/>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2" name="TextBox 11"/>
          <p:cNvSpPr txBox="1"/>
          <p:nvPr/>
        </p:nvSpPr>
        <p:spPr>
          <a:xfrm>
            <a:off x="11170500" y="1305459"/>
            <a:ext cx="377429" cy="400110"/>
          </a:xfrm>
          <a:prstGeom prst="rect">
            <a:avLst/>
          </a:prstGeom>
          <a:noFill/>
        </p:spPr>
        <p:txBody>
          <a:bodyPr wrap="square" rtlCol="0">
            <a:spAutoFit/>
          </a:bodyPr>
          <a:lstStyle/>
          <a:p>
            <a:pPr algn="ctr"/>
            <a:r>
              <a:rPr lang="ar-EG" sz="2000" b="1" dirty="0" smtClean="0">
                <a:solidFill>
                  <a:schemeClr val="bg1"/>
                </a:solidFill>
              </a:rPr>
              <a:t>7</a:t>
            </a:r>
            <a:endParaRPr lang="en-US" sz="3200" b="1" dirty="0">
              <a:solidFill>
                <a:schemeClr val="bg1"/>
              </a:solidFill>
            </a:endParaRPr>
          </a:p>
        </p:txBody>
      </p:sp>
      <p:sp>
        <p:nvSpPr>
          <p:cNvPr id="13" name="TextBox 12"/>
          <p:cNvSpPr txBox="1"/>
          <p:nvPr/>
        </p:nvSpPr>
        <p:spPr>
          <a:xfrm>
            <a:off x="749300" y="1993900"/>
            <a:ext cx="10655300" cy="830997"/>
          </a:xfrm>
          <a:prstGeom prst="rect">
            <a:avLst/>
          </a:prstGeom>
          <a:noFill/>
        </p:spPr>
        <p:txBody>
          <a:bodyPr wrap="square" rtlCol="0">
            <a:spAutoFit/>
          </a:bodyPr>
          <a:lstStyle/>
          <a:p>
            <a:pPr algn="just" rtl="1"/>
            <a:r>
              <a:rPr lang="ar-EG" sz="2400" dirty="0" smtClean="0">
                <a:latin typeface="STC Light" pitchFamily="2" charset="-78"/>
                <a:cs typeface="STC Light" pitchFamily="2" charset="-78"/>
              </a:rPr>
              <a:t>معدل التضخم + علاوة المخاطر + علاوة مخاطر خاصة بسبب الأوضاع الجيوسياية العالمية وما يتهدده من مخاطر التضخم المتسارع وما قد يسببه من ركود اقتصادي.</a:t>
            </a:r>
            <a:endParaRPr lang="en-US" sz="2400" dirty="0">
              <a:latin typeface="STC Light" pitchFamily="2" charset="-78"/>
              <a:cs typeface="STC Light" pitchFamily="2" charset="-78"/>
            </a:endParaRPr>
          </a:p>
        </p:txBody>
      </p:sp>
      <p:sp>
        <p:nvSpPr>
          <p:cNvPr id="14" name="Rectangle 13">
            <a:extLst>
              <a:ext uri="{FF2B5EF4-FFF2-40B4-BE49-F238E27FC236}">
                <a16:creationId xmlns:a16="http://schemas.microsoft.com/office/drawing/2014/main" xmlns="" id="{25CE6D5A-A5C0-4B12-A26A-691D5743FA5C}"/>
              </a:ext>
            </a:extLst>
          </p:cNvPr>
          <p:cNvSpPr/>
          <p:nvPr/>
        </p:nvSpPr>
        <p:spPr>
          <a:xfrm>
            <a:off x="9042400" y="3776729"/>
            <a:ext cx="2253354" cy="68874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TextBox 14"/>
          <p:cNvSpPr txBox="1"/>
          <p:nvPr/>
        </p:nvSpPr>
        <p:spPr>
          <a:xfrm>
            <a:off x="8623300" y="3808893"/>
            <a:ext cx="2884703" cy="523220"/>
          </a:xfrm>
          <a:prstGeom prst="rect">
            <a:avLst/>
          </a:prstGeom>
          <a:noFill/>
        </p:spPr>
        <p:txBody>
          <a:bodyPr wrap="square" rtlCol="0">
            <a:spAutoFit/>
          </a:bodyPr>
          <a:lstStyle/>
          <a:p>
            <a:pPr algn="ctr"/>
            <a:r>
              <a:rPr lang="ar-EG" sz="2800" b="1" dirty="0" smtClean="0">
                <a:latin typeface="STC Bold" pitchFamily="2" charset="-78"/>
                <a:cs typeface="STC Bold" pitchFamily="2" charset="-78"/>
              </a:rPr>
              <a:t>المصروفات</a:t>
            </a:r>
            <a:endParaRPr lang="en-US" sz="2800" b="1" dirty="0">
              <a:latin typeface="STC Bold" pitchFamily="2" charset="-78"/>
              <a:cs typeface="STC Bold" pitchFamily="2" charset="-78"/>
            </a:endParaRPr>
          </a:p>
        </p:txBody>
      </p:sp>
      <p:sp>
        <p:nvSpPr>
          <p:cNvPr id="16" name="Oval 15">
            <a:extLst>
              <a:ext uri="{FF2B5EF4-FFF2-40B4-BE49-F238E27FC236}">
                <a16:creationId xmlns:a16="http://schemas.microsoft.com/office/drawing/2014/main" xmlns="" id="{919C8692-230B-D543-A7F7-4FD61B04D1C6}"/>
              </a:ext>
            </a:extLst>
          </p:cNvPr>
          <p:cNvSpPr>
            <a:spLocks noChangeAspect="1"/>
          </p:cNvSpPr>
          <p:nvPr/>
        </p:nvSpPr>
        <p:spPr>
          <a:xfrm>
            <a:off x="10986256" y="3726049"/>
            <a:ext cx="744925" cy="744925"/>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TextBox 16"/>
          <p:cNvSpPr txBox="1"/>
          <p:nvPr/>
        </p:nvSpPr>
        <p:spPr>
          <a:xfrm>
            <a:off x="11170500" y="3883559"/>
            <a:ext cx="377429" cy="400110"/>
          </a:xfrm>
          <a:prstGeom prst="rect">
            <a:avLst/>
          </a:prstGeom>
          <a:noFill/>
        </p:spPr>
        <p:txBody>
          <a:bodyPr wrap="square" rtlCol="0">
            <a:spAutoFit/>
          </a:bodyPr>
          <a:lstStyle/>
          <a:p>
            <a:pPr algn="ctr"/>
            <a:r>
              <a:rPr lang="ar-EG" sz="2000" b="1" dirty="0" smtClean="0">
                <a:solidFill>
                  <a:schemeClr val="bg1"/>
                </a:solidFill>
              </a:rPr>
              <a:t>8</a:t>
            </a:r>
            <a:endParaRPr lang="en-US" sz="3200" b="1" dirty="0">
              <a:solidFill>
                <a:schemeClr val="bg1"/>
              </a:solidFill>
            </a:endParaRPr>
          </a:p>
        </p:txBody>
      </p:sp>
      <p:sp>
        <p:nvSpPr>
          <p:cNvPr id="18" name="TextBox 17"/>
          <p:cNvSpPr txBox="1"/>
          <p:nvPr/>
        </p:nvSpPr>
        <p:spPr>
          <a:xfrm>
            <a:off x="749300" y="4572000"/>
            <a:ext cx="10655300" cy="461665"/>
          </a:xfrm>
          <a:prstGeom prst="rect">
            <a:avLst/>
          </a:prstGeom>
          <a:noFill/>
        </p:spPr>
        <p:txBody>
          <a:bodyPr wrap="square" rtlCol="0">
            <a:spAutoFit/>
          </a:bodyPr>
          <a:lstStyle/>
          <a:p>
            <a:pPr algn="just" rtl="1"/>
            <a:r>
              <a:rPr lang="ar-EG" sz="2400" dirty="0" smtClean="0">
                <a:latin typeface="STC Light" pitchFamily="2" charset="-78"/>
                <a:cs typeface="STC Light" pitchFamily="2" charset="-78"/>
              </a:rPr>
              <a:t>معدل المصروفات التشغيلية للعقارات المشابهة حوالي 10% يعتبر العقار صغير نسبيا.</a:t>
            </a:r>
            <a:endParaRPr lang="en-US" sz="2400" dirty="0">
              <a:latin typeface="STC Light" pitchFamily="2" charset="-78"/>
              <a:cs typeface="STC Light" pitchFamily="2" charset="-78"/>
            </a:endParaRPr>
          </a:p>
        </p:txBody>
      </p:sp>
    </p:spTree>
    <p:extLst>
      <p:ext uri="{BB962C8B-B14F-4D97-AF65-F5344CB8AC3E}">
        <p14:creationId xmlns:p14="http://schemas.microsoft.com/office/powerpoint/2010/main" xmlns="" val="68865615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500"/>
                                        <p:tgtEl>
                                          <p:spTgt spid="8"/>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dissolve">
                                      <p:cBhvr>
                                        <p:cTn id="10" dur="500"/>
                                        <p:tgtEl>
                                          <p:spTgt spid="10"/>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dissolve">
                                      <p:cBhvr>
                                        <p:cTn id="13" dur="500"/>
                                        <p:tgtEl>
                                          <p:spTgt spid="11"/>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dissolve">
                                      <p:cBhvr>
                                        <p:cTn id="16" dur="500"/>
                                        <p:tgtEl>
                                          <p:spTgt spid="12"/>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dissolve">
                                      <p:cBhvr>
                                        <p:cTn id="19" dur="500"/>
                                        <p:tgtEl>
                                          <p:spTgt spid="13"/>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dissolve">
                                      <p:cBhvr>
                                        <p:cTn id="24" dur="500"/>
                                        <p:tgtEl>
                                          <p:spTgt spid="14"/>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dissolve">
                                      <p:cBhvr>
                                        <p:cTn id="27" dur="500"/>
                                        <p:tgtEl>
                                          <p:spTgt spid="15"/>
                                        </p:tgtEl>
                                      </p:cBhvr>
                                    </p:animEffect>
                                  </p:childTnLst>
                                </p:cTn>
                              </p:par>
                              <p:par>
                                <p:cTn id="28" presetID="9"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dissolve">
                                      <p:cBhvr>
                                        <p:cTn id="30" dur="500"/>
                                        <p:tgtEl>
                                          <p:spTgt spid="16"/>
                                        </p:tgtEl>
                                      </p:cBhvr>
                                    </p:animEffect>
                                  </p:childTnLst>
                                </p:cTn>
                              </p:par>
                              <p:par>
                                <p:cTn id="31" presetID="9" presetClass="entr" presetSubtype="0"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dissolve">
                                      <p:cBhvr>
                                        <p:cTn id="33" dur="500"/>
                                        <p:tgtEl>
                                          <p:spTgt spid="17"/>
                                        </p:tgtEl>
                                      </p:cBhvr>
                                    </p:animEffect>
                                  </p:childTnLst>
                                </p:cTn>
                              </p:par>
                              <p:par>
                                <p:cTn id="34" presetID="9" presetClass="entr" presetSubtype="0" fill="hold" grpId="0" nodeType="with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dissolve">
                                      <p:cBhvr>
                                        <p:cTn id="3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P spid="11" grpId="0" animBg="1"/>
      <p:bldP spid="12" grpId="0"/>
      <p:bldP spid="13" grpId="0"/>
      <p:bldP spid="14" grpId="0" animBg="1"/>
      <p:bldP spid="15" grpId="0"/>
      <p:bldP spid="16" grpId="0" animBg="1"/>
      <p:bldP spid="17" grpId="0"/>
      <p:bldP spid="1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ar-EG" dirty="0" smtClean="0"/>
              <a:t>27</a:t>
            </a:r>
            <a:endParaRPr lang="en-US" dirty="0"/>
          </a:p>
        </p:txBody>
      </p:sp>
      <p:sp>
        <p:nvSpPr>
          <p:cNvPr id="19" name="Rectangle 18">
            <a:extLst>
              <a:ext uri="{FF2B5EF4-FFF2-40B4-BE49-F238E27FC236}">
                <a16:creationId xmlns:a16="http://schemas.microsoft.com/office/drawing/2014/main" xmlns="" id="{25CE6D5A-A5C0-4B12-A26A-691D5743FA5C}"/>
              </a:ext>
            </a:extLst>
          </p:cNvPr>
          <p:cNvSpPr/>
          <p:nvPr/>
        </p:nvSpPr>
        <p:spPr>
          <a:xfrm>
            <a:off x="9042400" y="1617729"/>
            <a:ext cx="2253354" cy="68874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0" name="TextBox 19"/>
          <p:cNvSpPr txBox="1"/>
          <p:nvPr/>
        </p:nvSpPr>
        <p:spPr>
          <a:xfrm>
            <a:off x="8623300" y="1649893"/>
            <a:ext cx="2884703" cy="523220"/>
          </a:xfrm>
          <a:prstGeom prst="rect">
            <a:avLst/>
          </a:prstGeom>
          <a:noFill/>
        </p:spPr>
        <p:txBody>
          <a:bodyPr wrap="square" rtlCol="0">
            <a:spAutoFit/>
          </a:bodyPr>
          <a:lstStyle/>
          <a:p>
            <a:pPr algn="ctr"/>
            <a:r>
              <a:rPr lang="ar-EG" sz="2800" b="1" dirty="0" smtClean="0">
                <a:latin typeface="STC Bold" pitchFamily="2" charset="-78"/>
                <a:cs typeface="STC Bold" pitchFamily="2" charset="-78"/>
              </a:rPr>
              <a:t>نتيجة التقييم</a:t>
            </a:r>
            <a:endParaRPr lang="en-US" sz="2800" b="1" dirty="0">
              <a:latin typeface="STC Bold" pitchFamily="2" charset="-78"/>
              <a:cs typeface="STC Bold" pitchFamily="2" charset="-78"/>
            </a:endParaRPr>
          </a:p>
        </p:txBody>
      </p:sp>
      <p:sp>
        <p:nvSpPr>
          <p:cNvPr id="21" name="Oval 20">
            <a:extLst>
              <a:ext uri="{FF2B5EF4-FFF2-40B4-BE49-F238E27FC236}">
                <a16:creationId xmlns:a16="http://schemas.microsoft.com/office/drawing/2014/main" xmlns="" id="{919C8692-230B-D543-A7F7-4FD61B04D1C6}"/>
              </a:ext>
            </a:extLst>
          </p:cNvPr>
          <p:cNvSpPr>
            <a:spLocks noChangeAspect="1"/>
          </p:cNvSpPr>
          <p:nvPr/>
        </p:nvSpPr>
        <p:spPr>
          <a:xfrm>
            <a:off x="10986256" y="1567049"/>
            <a:ext cx="744925" cy="744925"/>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2" name="TextBox 21"/>
          <p:cNvSpPr txBox="1"/>
          <p:nvPr/>
        </p:nvSpPr>
        <p:spPr>
          <a:xfrm>
            <a:off x="11170500" y="1724559"/>
            <a:ext cx="377429" cy="400110"/>
          </a:xfrm>
          <a:prstGeom prst="rect">
            <a:avLst/>
          </a:prstGeom>
          <a:noFill/>
        </p:spPr>
        <p:txBody>
          <a:bodyPr wrap="square" rtlCol="0">
            <a:spAutoFit/>
          </a:bodyPr>
          <a:lstStyle/>
          <a:p>
            <a:pPr algn="ctr"/>
            <a:r>
              <a:rPr lang="ar-EG" sz="2000" b="1" dirty="0" smtClean="0">
                <a:solidFill>
                  <a:schemeClr val="bg1"/>
                </a:solidFill>
              </a:rPr>
              <a:t>9</a:t>
            </a:r>
            <a:endParaRPr lang="en-US" sz="3200" b="1" dirty="0">
              <a:solidFill>
                <a:schemeClr val="bg1"/>
              </a:solidFill>
            </a:endParaRPr>
          </a:p>
        </p:txBody>
      </p:sp>
      <p:sp>
        <p:nvSpPr>
          <p:cNvPr id="23" name="TextBox 22"/>
          <p:cNvSpPr txBox="1"/>
          <p:nvPr/>
        </p:nvSpPr>
        <p:spPr>
          <a:xfrm>
            <a:off x="863600" y="2578100"/>
            <a:ext cx="10655300" cy="1200329"/>
          </a:xfrm>
          <a:prstGeom prst="rect">
            <a:avLst/>
          </a:prstGeom>
          <a:noFill/>
        </p:spPr>
        <p:txBody>
          <a:bodyPr wrap="square" rtlCol="0">
            <a:spAutoFit/>
          </a:bodyPr>
          <a:lstStyle/>
          <a:p>
            <a:pPr algn="just" rtl="1"/>
            <a:r>
              <a:rPr lang="ar-EG" sz="2400" dirty="0" smtClean="0">
                <a:latin typeface="STC Light" pitchFamily="2" charset="-78"/>
                <a:cs typeface="STC Light" pitchFamily="2" charset="-78"/>
              </a:rPr>
              <a:t>الأسلوب الرئيس والذي على أساسه تم اعتماد نتيجة هذا التقرير، أسلوب الدخل / طريقة التدفقات النقدية المخصومة، والقيمة المقدرة للعقار محل التقييم بتاريخ 21/5/2022م 9,200,000 تسعة مليون ومئتا ألف ريال سعودي.</a:t>
            </a:r>
            <a:endParaRPr lang="en-US" sz="2400" dirty="0">
              <a:latin typeface="STC Light" pitchFamily="2" charset="-78"/>
              <a:cs typeface="STC Light" pitchFamily="2" charset="-78"/>
            </a:endParaRPr>
          </a:p>
        </p:txBody>
      </p:sp>
    </p:spTree>
    <p:extLst>
      <p:ext uri="{BB962C8B-B14F-4D97-AF65-F5344CB8AC3E}">
        <p14:creationId xmlns:p14="http://schemas.microsoft.com/office/powerpoint/2010/main" xmlns="" val="68865615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dissolve">
                                      <p:cBhvr>
                                        <p:cTn id="7" dur="500"/>
                                        <p:tgtEl>
                                          <p:spTgt spid="19"/>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dissolve">
                                      <p:cBhvr>
                                        <p:cTn id="10" dur="500"/>
                                        <p:tgtEl>
                                          <p:spTgt spid="20"/>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dissolve">
                                      <p:cBhvr>
                                        <p:cTn id="13" dur="500"/>
                                        <p:tgtEl>
                                          <p:spTgt spid="21"/>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dissolve">
                                      <p:cBhvr>
                                        <p:cTn id="16" dur="500"/>
                                        <p:tgtEl>
                                          <p:spTgt spid="22"/>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dissolve">
                                      <p:cBhvr>
                                        <p:cTn id="1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P spid="21" grpId="0" animBg="1"/>
      <p:bldP spid="22" grpId="0"/>
      <p:bldP spid="2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Placeholder 9" descr="cityscape">
            <a:extLst>
              <a:ext uri="{FF2B5EF4-FFF2-40B4-BE49-F238E27FC236}">
                <a16:creationId xmlns:a16="http://schemas.microsoft.com/office/drawing/2014/main" xmlns="" id="{3A7EDB62-3E60-F44C-AE34-9495623E004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xmlns=""/>
              </a:ext>
            </a:extLst>
          </a:blip>
          <a:srcRect/>
          <a:stretch>
            <a:fillRect/>
          </a:stretch>
        </p:blipFill>
        <p:spPr/>
      </p:pic>
      <p:sp>
        <p:nvSpPr>
          <p:cNvPr id="7" name="Title 6">
            <a:extLst>
              <a:ext uri="{FF2B5EF4-FFF2-40B4-BE49-F238E27FC236}">
                <a16:creationId xmlns:a16="http://schemas.microsoft.com/office/drawing/2014/main" xmlns="" id="{39B0EC6D-03DD-4CEE-9979-34A964DCA45D}"/>
              </a:ext>
            </a:extLst>
          </p:cNvPr>
          <p:cNvSpPr>
            <a:spLocks noGrp="1"/>
          </p:cNvSpPr>
          <p:nvPr>
            <p:ph type="title"/>
          </p:nvPr>
        </p:nvSpPr>
        <p:spPr>
          <a:xfrm>
            <a:off x="6215778" y="3378200"/>
            <a:ext cx="5011410" cy="651448"/>
          </a:xfrm>
        </p:spPr>
        <p:txBody>
          <a:bodyPr/>
          <a:lstStyle/>
          <a:p>
            <a:pPr algn="ctr"/>
            <a:r>
              <a:rPr lang="en-US" dirty="0"/>
              <a:t>Thank you</a:t>
            </a:r>
          </a:p>
        </p:txBody>
      </p:sp>
      <p:sp>
        <p:nvSpPr>
          <p:cNvPr id="2" name="Subtitle 1">
            <a:extLst>
              <a:ext uri="{FF2B5EF4-FFF2-40B4-BE49-F238E27FC236}">
                <a16:creationId xmlns:a16="http://schemas.microsoft.com/office/drawing/2014/main" xmlns="" id="{10F9F51E-A3D5-4726-BACE-D5CDD8A46429}"/>
              </a:ext>
            </a:extLst>
          </p:cNvPr>
          <p:cNvSpPr>
            <a:spLocks noGrp="1"/>
          </p:cNvSpPr>
          <p:nvPr>
            <p:ph type="subTitle" idx="1"/>
          </p:nvPr>
        </p:nvSpPr>
        <p:spPr>
          <a:xfrm>
            <a:off x="7179930" y="5564191"/>
            <a:ext cx="4540440" cy="503167"/>
          </a:xfrm>
        </p:spPr>
        <p:txBody>
          <a:bodyPr/>
          <a:lstStyle/>
          <a:p>
            <a:pPr algn="just" rtl="0"/>
            <a:r>
              <a:rPr lang="en-IN" sz="2000" dirty="0" smtClean="0">
                <a:latin typeface="STC Light" pitchFamily="2" charset="-78"/>
                <a:cs typeface="STC Light" pitchFamily="2" charset="-78"/>
              </a:rPr>
              <a:t>Info</a:t>
            </a:r>
            <a:r>
              <a:rPr lang="ar-SA" sz="2000" dirty="0" smtClean="0">
                <a:latin typeface="STC Light" pitchFamily="2" charset="-78"/>
                <a:cs typeface="STC Light" pitchFamily="2" charset="-78"/>
              </a:rPr>
              <a:t>@</a:t>
            </a:r>
            <a:r>
              <a:rPr lang="en-IN" sz="2000" dirty="0" smtClean="0">
                <a:latin typeface="STC Light" pitchFamily="2" charset="-78"/>
                <a:cs typeface="STC Light" pitchFamily="2" charset="-78"/>
              </a:rPr>
              <a:t>qiyasalqima.com</a:t>
            </a:r>
            <a:endParaRPr lang="en-US" sz="2000" dirty="0" smtClean="0">
              <a:latin typeface="STC Light" pitchFamily="2" charset="-78"/>
              <a:cs typeface="STC Light" pitchFamily="2" charset="-78"/>
            </a:endParaRPr>
          </a:p>
        </p:txBody>
      </p:sp>
      <p:sp>
        <p:nvSpPr>
          <p:cNvPr id="6" name="TextBox 5"/>
          <p:cNvSpPr txBox="1"/>
          <p:nvPr/>
        </p:nvSpPr>
        <p:spPr>
          <a:xfrm>
            <a:off x="7061200" y="4124960"/>
            <a:ext cx="3124200" cy="1890710"/>
          </a:xfrm>
          <a:prstGeom prst="rect">
            <a:avLst/>
          </a:prstGeom>
          <a:noFill/>
        </p:spPr>
        <p:txBody>
          <a:bodyPr wrap="square" rtlCol="0">
            <a:spAutoFit/>
          </a:bodyPr>
          <a:lstStyle/>
          <a:p>
            <a:pPr algn="ctr" rtl="1">
              <a:lnSpc>
                <a:spcPct val="150000"/>
              </a:lnSpc>
            </a:pPr>
            <a:r>
              <a:rPr lang="ar-SA" sz="2000" b="1" dirty="0" smtClean="0">
                <a:latin typeface="STC Light" pitchFamily="2" charset="-78"/>
                <a:cs typeface="STC Light" pitchFamily="2" charset="-78"/>
              </a:rPr>
              <a:t>مقّ</a:t>
            </a:r>
            <a:r>
              <a:rPr lang="ar-EG" sz="2000" b="1" dirty="0" smtClean="0">
                <a:latin typeface="STC Light" pitchFamily="2" charset="-78"/>
                <a:cs typeface="STC Light" pitchFamily="2" charset="-78"/>
              </a:rPr>
              <a:t>ي</a:t>
            </a:r>
            <a:r>
              <a:rPr lang="ar-SA" sz="2000" b="1" dirty="0" smtClean="0">
                <a:latin typeface="STC Light" pitchFamily="2" charset="-78"/>
                <a:cs typeface="STC Light" pitchFamily="2" charset="-78"/>
              </a:rPr>
              <a:t>م عقاري</a:t>
            </a:r>
            <a:r>
              <a:rPr lang="ar-MA" sz="2000" b="1" dirty="0" smtClean="0">
                <a:latin typeface="STC Light" pitchFamily="2" charset="-78"/>
                <a:cs typeface="STC Light" pitchFamily="2" charset="-78"/>
              </a:rPr>
              <a:t>: </a:t>
            </a:r>
            <a:r>
              <a:rPr lang="ar-SA" sz="2000" b="1" dirty="0" smtClean="0">
                <a:latin typeface="STC Light" pitchFamily="2" charset="-78"/>
                <a:cs typeface="STC Light" pitchFamily="2" charset="-78"/>
              </a:rPr>
              <a:t>1210001178</a:t>
            </a:r>
            <a:endParaRPr lang="en-US" sz="2000" b="1" dirty="0" smtClean="0">
              <a:latin typeface="STC Light" pitchFamily="2" charset="-78"/>
              <a:cs typeface="STC Light" pitchFamily="2" charset="-78"/>
            </a:endParaRPr>
          </a:p>
          <a:p>
            <a:pPr algn="ctr" rtl="1">
              <a:lnSpc>
                <a:spcPct val="150000"/>
              </a:lnSpc>
            </a:pPr>
            <a:r>
              <a:rPr lang="ar-SA" sz="2000" b="1" dirty="0" smtClean="0">
                <a:latin typeface="STC Light" pitchFamily="2" charset="-78"/>
                <a:cs typeface="STC Light" pitchFamily="2" charset="-78"/>
              </a:rPr>
              <a:t>جمل سعود بن شري القحطاني </a:t>
            </a:r>
            <a:endParaRPr lang="en-US" sz="2000" b="1" dirty="0" smtClean="0">
              <a:latin typeface="STC Light" pitchFamily="2" charset="-78"/>
              <a:cs typeface="STC Light" pitchFamily="2" charset="-78"/>
            </a:endParaRPr>
          </a:p>
          <a:p>
            <a:pPr algn="ctr" rtl="1">
              <a:lnSpc>
                <a:spcPct val="150000"/>
              </a:lnSpc>
            </a:pPr>
            <a:r>
              <a:rPr lang="en-GB" sz="2000" b="1" dirty="0" smtClean="0">
                <a:latin typeface="STC Light" pitchFamily="2" charset="-78"/>
                <a:cs typeface="STC Light" pitchFamily="2" charset="-78"/>
              </a:rPr>
              <a:t>13 June 2022</a:t>
            </a:r>
            <a:endParaRPr lang="en-US" sz="2000" b="1" dirty="0" smtClean="0">
              <a:latin typeface="STC Light" pitchFamily="2" charset="-78"/>
              <a:cs typeface="STC Light" pitchFamily="2" charset="-78"/>
            </a:endParaRPr>
          </a:p>
          <a:p>
            <a:pPr algn="ctr" rtl="1">
              <a:lnSpc>
                <a:spcPct val="150000"/>
              </a:lnSpc>
            </a:pPr>
            <a:endParaRPr lang="en-US" sz="2000" b="1" dirty="0">
              <a:latin typeface="STC Light" pitchFamily="2" charset="-78"/>
              <a:cs typeface="STC Light" pitchFamily="2" charset="-78"/>
            </a:endParaRPr>
          </a:p>
        </p:txBody>
      </p:sp>
      <p:pic>
        <p:nvPicPr>
          <p:cNvPr id="11" name="Picture 10"/>
          <p:cNvPicPr/>
          <p:nvPr/>
        </p:nvPicPr>
        <p:blipFill>
          <a:blip r:embed="rId4" cstate="print">
            <a:extLst>
              <a:ext uri="{28A0092B-C50C-407E-A947-70E740481C1C}">
                <a14:useLocalDpi xmlns="" xmlns:wpc="http://schemas.microsoft.com/office/word/2010/wordprocessingCanvas" xmlns:cx="http://schemas.microsoft.com/office/drawing/2014/chartex" xmlns:cx1="http://schemas.microsoft.com/office/drawing/2015/9/8/chartex" xmlns:cx2="http://schemas.microsoft.com/office/drawing/2015/10/21/chartex" xmlns:cx3="http://schemas.microsoft.com/office/drawing/2016/5/9/chartex" xmlns:cx4="http://schemas.microsoft.com/office/drawing/2016/5/10/chartex" xmlns:cx5="http://schemas.microsoft.com/office/drawing/2016/5/11/chartex" xmlns:cx6="http://schemas.microsoft.com/office/drawing/2016/5/12/chartex" xmlns:cx7="http://schemas.microsoft.com/office/drawing/2016/5/13/chartex" xmlns:cx8="http://schemas.microsoft.com/office/drawing/2016/5/14/chartex" xmlns:mc="http://schemas.openxmlformats.org/markup-compatibility/2006" xmlns:aink="http://schemas.microsoft.com/office/drawing/2016/ink" xmlns:am3d="http://schemas.microsoft.com/office/drawing/2017/model3d" xmlns:o="urn:schemas-microsoft-com:office:office" xmlns:oel="http://schemas.microsoft.com/office/2019/extlst"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16cex="http://schemas.microsoft.com/office/word/2018/wordml/cex" xmlns:w16cid="http://schemas.microsoft.com/office/word/2016/wordml/cid" xmlns:w16="http://schemas.microsoft.com/office/word/2018/wordml" xmlns:w16sdtdh="http://schemas.microsoft.com/office/word/2020/wordml/sdtdatahash"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tretch>
            <a:fillRect/>
          </a:stretch>
        </p:blipFill>
        <p:spPr>
          <a:xfrm>
            <a:off x="7823200" y="1240972"/>
            <a:ext cx="1574799" cy="1649580"/>
          </a:xfrm>
          <a:prstGeom prst="rect">
            <a:avLst/>
          </a:prstGeom>
        </p:spPr>
      </p:pic>
    </p:spTree>
    <p:extLst>
      <p:ext uri="{BB962C8B-B14F-4D97-AF65-F5344CB8AC3E}">
        <p14:creationId xmlns:p14="http://schemas.microsoft.com/office/powerpoint/2010/main" xmlns="" val="2928802494"/>
      </p:ext>
    </p:extLst>
  </p:cSld>
  <p:clrMapOvr>
    <a:masterClrMapping/>
  </p:clrMapOvr>
  <p:transition spd="med">
    <p:dissolve/>
  </p:transition>
  <p:timing>
    <p:tnLst>
      <p:par>
        <p:cTn id="1" dur="indefinite" restart="never" nodeType="tmRoot"/>
      </p:par>
    </p:tnLst>
  </p:timing>
</p:sld>
</file>

<file path=ppt/theme/theme1.xml><?xml version="1.0" encoding="utf-8"?>
<a:theme xmlns:a="http://schemas.openxmlformats.org/drawingml/2006/main" name="Office Theme">
  <a:themeElements>
    <a:clrScheme name="Contoso v1">
      <a:dk1>
        <a:sysClr val="windowText" lastClr="000000"/>
      </a:dk1>
      <a:lt1>
        <a:sysClr val="window" lastClr="FFFFFF"/>
      </a:lt1>
      <a:dk2>
        <a:srgbClr val="44546A"/>
      </a:dk2>
      <a:lt2>
        <a:srgbClr val="E7E6E6"/>
      </a:lt2>
      <a:accent1>
        <a:srgbClr val="2C567A"/>
      </a:accent1>
      <a:accent2>
        <a:srgbClr val="0072C7"/>
      </a:accent2>
      <a:accent3>
        <a:srgbClr val="0D1D51"/>
      </a:accent3>
      <a:accent4>
        <a:srgbClr val="666666"/>
      </a:accent4>
      <a:accent5>
        <a:srgbClr val="3C76A6"/>
      </a:accent5>
      <a:accent6>
        <a:srgbClr val="1E44BC"/>
      </a:accent6>
      <a:hlink>
        <a:srgbClr val="0563C1"/>
      </a:hlink>
      <a:folHlink>
        <a:srgbClr val="954F72"/>
      </a:folHlink>
    </a:clrScheme>
    <a:fontScheme name="Contoso v1">
      <a:majorFont>
        <a:latin typeface="Corbel"/>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TF34076243_Blue spheres presentation_RVA_v5" id="{E4C0B511-76E7-4C07-AFEA-8FEA0A5A8C84}" vid="{3A463146-28EF-4F73-B63C-03710F66E2A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Contoso v1">
    <a:dk1>
      <a:sysClr val="windowText" lastClr="000000"/>
    </a:dk1>
    <a:lt1>
      <a:sysClr val="window" lastClr="FFFFFF"/>
    </a:lt1>
    <a:dk2>
      <a:srgbClr val="44546A"/>
    </a:dk2>
    <a:lt2>
      <a:srgbClr val="E7E6E6"/>
    </a:lt2>
    <a:accent1>
      <a:srgbClr val="2C567A"/>
    </a:accent1>
    <a:accent2>
      <a:srgbClr val="0072C7"/>
    </a:accent2>
    <a:accent3>
      <a:srgbClr val="0D1D51"/>
    </a:accent3>
    <a:accent4>
      <a:srgbClr val="666666"/>
    </a:accent4>
    <a:accent5>
      <a:srgbClr val="3C76A6"/>
    </a:accent5>
    <a:accent6>
      <a:srgbClr val="1E44BC"/>
    </a:accent6>
    <a:hlink>
      <a:srgbClr val="0563C1"/>
    </a:hlink>
    <a:folHlink>
      <a:srgbClr val="954F72"/>
    </a:folHlink>
  </a:clrScheme>
</a:themeOverride>
</file>

<file path=ppt/theme/themeOverride2.xml><?xml version="1.0" encoding="utf-8"?>
<a:themeOverride xmlns:a="http://schemas.openxmlformats.org/drawingml/2006/main">
  <a:clrScheme name="Contoso v1">
    <a:dk1>
      <a:sysClr val="windowText" lastClr="000000"/>
    </a:dk1>
    <a:lt1>
      <a:sysClr val="window" lastClr="FFFFFF"/>
    </a:lt1>
    <a:dk2>
      <a:srgbClr val="44546A"/>
    </a:dk2>
    <a:lt2>
      <a:srgbClr val="E7E6E6"/>
    </a:lt2>
    <a:accent1>
      <a:srgbClr val="2C567A"/>
    </a:accent1>
    <a:accent2>
      <a:srgbClr val="0072C7"/>
    </a:accent2>
    <a:accent3>
      <a:srgbClr val="0D1D51"/>
    </a:accent3>
    <a:accent4>
      <a:srgbClr val="666666"/>
    </a:accent4>
    <a:accent5>
      <a:srgbClr val="3C76A6"/>
    </a:accent5>
    <a:accent6>
      <a:srgbClr val="1E44BC"/>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77210f24a1be23c92c90fd886aa0aa">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60e05723c5c1908df1a1a4ebf11d344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631071E6-22AE-499A-B09C-BF21CF5F748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0C07E3D-60A7-4F4E-8208-D9CCD01982CB}">
  <ds:schemaRefs>
    <ds:schemaRef ds:uri="http://schemas.microsoft.com/sharepoint/v3/contenttype/forms"/>
  </ds:schemaRefs>
</ds:datastoreItem>
</file>

<file path=customXml/itemProps3.xml><?xml version="1.0" encoding="utf-8"?>
<ds:datastoreItem xmlns:ds="http://schemas.openxmlformats.org/officeDocument/2006/customXml" ds:itemID="{CEA9B47F-3DD8-4645-81DC-B88780643C07}">
  <ds:schemaRefs>
    <ds:schemaRef ds:uri="http://schemas.microsoft.com/office/2006/metadata/properties"/>
    <ds:schemaRef ds:uri="http://schemas.microsoft.com/office/infopath/2007/PartnerControls"/>
    <ds:schemaRef ds:uri="71af3243-3dd4-4a8d-8c0d-dd76da1f02a5"/>
  </ds:schemaRefs>
</ds:datastoreItem>
</file>

<file path=docProps/app.xml><?xml version="1.0" encoding="utf-8"?>
<Properties xmlns="http://schemas.openxmlformats.org/officeDocument/2006/extended-properties" xmlns:vt="http://schemas.openxmlformats.org/officeDocument/2006/docPropsVTypes">
  <Template/>
  <TotalTime>253</TotalTime>
  <Words>1501</Words>
  <Application>Microsoft Office PowerPoint</Application>
  <PresentationFormat>Custom</PresentationFormat>
  <Paragraphs>303</Paragraphs>
  <Slides>28</Slides>
  <Notes>28</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Office Theme</vt:lpstr>
      <vt:lpstr> تقرير عقار سكني</vt:lpstr>
      <vt:lpstr>مقدمة التقرير</vt:lpstr>
      <vt:lpstr>Slide 3</vt:lpstr>
      <vt:lpstr>Slide 4</vt:lpstr>
      <vt:lpstr>Slide 5</vt:lpstr>
      <vt:lpstr>نطاق العمل</vt:lpstr>
      <vt:lpstr>Slide 7</vt:lpstr>
      <vt:lpstr>Slide 8</vt:lpstr>
      <vt:lpstr>Slide 9</vt:lpstr>
      <vt:lpstr>Slide 10</vt:lpstr>
      <vt:lpstr>الاقتصاد والسوق العقاري</vt:lpstr>
      <vt:lpstr>Slide 12</vt:lpstr>
      <vt:lpstr>Slide 13</vt:lpstr>
      <vt:lpstr>Slide 14</vt:lpstr>
      <vt:lpstr>Slide 15</vt:lpstr>
      <vt:lpstr>Slide 16</vt:lpstr>
      <vt:lpstr>العقار والنطاق العمراني وأنظمة البناء </vt:lpstr>
      <vt:lpstr>Slide 18</vt:lpstr>
      <vt:lpstr>Slide 19</vt:lpstr>
      <vt:lpstr>Slide 20</vt:lpstr>
      <vt:lpstr>Slide 21</vt:lpstr>
      <vt:lpstr>عملية التقييم</vt:lpstr>
      <vt:lpstr>Slide 23</vt:lpstr>
      <vt:lpstr>Slide 24</vt:lpstr>
      <vt:lpstr>Slide 25</vt:lpstr>
      <vt:lpstr>Slide 26</vt:lpstr>
      <vt:lpstr>Slide 27</vt:lpstr>
      <vt:lpstr>Thank 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VIP</dc:creator>
  <cp:lastModifiedBy>amr adel</cp:lastModifiedBy>
  <cp:revision>181</cp:revision>
  <dcterms:created xsi:type="dcterms:W3CDTF">2022-06-14T11:12:54Z</dcterms:created>
  <dcterms:modified xsi:type="dcterms:W3CDTF">2022-06-16T14:14:33Z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