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Props+xml" PartName="/ppt/presProps.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Target="docProps/core.xml" Type="http://schemas.openxmlformats.org/package/2006/relationships/metadata/core-properties" Id="rId3"></Relationship><Relationship Target="docProps/thumbnail.jpeg" Type="http://schemas.openxmlformats.org/package/2006/relationships/metadata/thumbnail" Id="rId2"></Relationship><Relationship Target="ppt/presentation.xml" Type="http://schemas.openxmlformats.org/officeDocument/2006/relationships/officeDocument" Id="rId1"></Relationship><Relationship Target="docProps/app.xml" Type="http://schemas.openxmlformats.org/officeDocument/2006/relationships/extended-properties" Id="rId4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saveSubsetFonts="true">
  <p:sldMasterIdLst>
    <p:sldMasterId id="2147483648" r:id="rId1"/>
  </p:sldMasterIdLst>
  <p:sldIdLst>
    <p:sldId id="1121930384" r:id="rId6"/>
    <p:sldId id="1581383428" r:id="rId7"/>
    <p:sldId id="1796892131" r:id="rId8"/>
    <p:sldId id="2032749311" r:id="rId9"/>
  </p:sldIdLst>
  <p:sldSz cx="12192000" cy="6858000"/>
  <p:notesSz cx="6858000" cy="9144000"/>
  <p:defaultTextStyle>
    <a:defPPr>
      <a:defRPr lang="fr-FR"/>
    </a:defPPr>
    <a:lvl1pPr marL="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48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Target="viewProps.xml" Type="http://schemas.openxmlformats.org/officeDocument/2006/relationships/viewProps" Id="rId3"></Relationship><Relationship Target="presProps.xml" Type="http://schemas.openxmlformats.org/officeDocument/2006/relationships/presProps" Id="rId2"></Relationship><Relationship Target="slideMasters/slideMaster1.xml" Type="http://schemas.openxmlformats.org/officeDocument/2006/relationships/slideMaster" Id="rId1"></Relationship><Relationship Target="tableStyles.xml" Type="http://schemas.openxmlformats.org/officeDocument/2006/relationships/tableStyles" Id="rId5"></Relationship><Relationship Target="theme/theme1.xml" Type="http://schemas.openxmlformats.org/officeDocument/2006/relationships/theme" Id="rId4"></Relationship><Relationship Target="slides/slide1.xml" Type="http://schemas.openxmlformats.org/officeDocument/2006/relationships/slide" Id="rId6"/><Relationship Target="slides/slide2.xml" Type="http://schemas.openxmlformats.org/officeDocument/2006/relationships/slide" Id="rId7"/><Relationship Target="slides/slide3.xml" Type="http://schemas.openxmlformats.org/officeDocument/2006/relationships/slide" Id="rId8"/><Relationship Target="slides/slide4.xml" Type="http://schemas.openxmlformats.org/officeDocument/2006/relationships/slide" Id="rId9"/></Relationships>
</file>

<file path=ppt/slideLayouts/_rels/slideLayout1.xml.rels><?xml version="1.0" encoding="UTF-8" standalone="yes"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10.xml.rels><?xml version="1.0" encoding="UTF-8" standalone="yes"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2.xml.rels><?xml version="1.0" encoding="UTF-8" standalone="yes"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3.xml.rels><?xml version="1.0" encoding="UTF-8" standalone="yes"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4.xml.rels><?xml version="1.0" encoding="UTF-8" standalone="yes"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5.xml.rels><?xml version="1.0" encoding="UTF-8" standalone="yes"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6.xml.rels><?xml version="1.0" encoding="UTF-8" standalone="yes"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7.xml.rels><?xml version="1.0" encoding="UTF-8" standalone="yes"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8.xml.rels><?xml version="1.0" encoding="UTF-8" standalone="yes"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9.xml.rels><?xml version="1.0" encoding="UTF-8" standalone="yes"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type="title" preserve="tru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true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false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true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false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CE3110EA-6548-4EF6-B0A9-8F847AEECEDD}" type="datetimeFigureOut">
              <a:rPr lang="fr-FR" smtClean="false"/>
              <a:t>07/12/2013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C47AABF0-D73A-43C1-84CC-8A30B6535388}" type="slidenum">
              <a:rPr lang="fr-FR" smtClean="false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447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type="vertTitleAndTx" preserve="true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true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false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true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false"/>
              <a:t>Modifiez les styles du texte du masque</a:t>
            </a:r>
          </a:p>
          <a:p>
            <a:pPr lvl="1"/>
            <a:r>
              <a:rPr lang="fr-FR" smtClean="false"/>
              <a:t>Deuxième niveau</a:t>
            </a:r>
          </a:p>
          <a:p>
            <a:pPr lvl="2"/>
            <a:r>
              <a:rPr lang="fr-FR" smtClean="false"/>
              <a:t>Troisième niveau</a:t>
            </a:r>
          </a:p>
          <a:p>
            <a:pPr lvl="3"/>
            <a:r>
              <a:rPr lang="fr-FR" smtClean="false"/>
              <a:t>Quatrième niveau</a:t>
            </a:r>
          </a:p>
          <a:p>
            <a:pPr lvl="4"/>
            <a:r>
              <a:rPr lang="fr-FR" smtClean="fals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CE3110EA-6548-4EF6-B0A9-8F847AEECEDD}" type="datetimeFigureOut">
              <a:rPr lang="fr-FR" smtClean="false"/>
              <a:t>07/12/2013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C47AABF0-D73A-43C1-84CC-8A30B6535388}" type="slidenum">
              <a:rPr lang="fr-FR" smtClean="false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7744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type="obj" preserve="true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false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true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fr-FR" smtClean="false"/>
              <a:t>Modifiez les styles du texte du masque</a:t>
            </a:r>
          </a:p>
          <a:p>
            <a:pPr lvl="1"/>
            <a:r>
              <a:rPr lang="fr-FR" smtClean="false"/>
              <a:t>Deuxième niveau</a:t>
            </a:r>
          </a:p>
          <a:p>
            <a:pPr lvl="2"/>
            <a:r>
              <a:rPr lang="fr-FR" smtClean="false"/>
              <a:t>Troisième niveau</a:t>
            </a:r>
          </a:p>
          <a:p>
            <a:pPr lvl="3"/>
            <a:r>
              <a:rPr lang="fr-FR" smtClean="false"/>
              <a:t>Quatrième niveau</a:t>
            </a:r>
          </a:p>
          <a:p>
            <a:pPr lvl="4"/>
            <a:r>
              <a:rPr lang="fr-FR" smtClean="fals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CE3110EA-6548-4EF6-B0A9-8F847AEECEDD}" type="datetimeFigureOut">
              <a:rPr lang="fr-FR" smtClean="false"/>
              <a:t>07/12/2013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C47AABF0-D73A-43C1-84CC-8A30B6535388}" type="slidenum">
              <a:rPr lang="fr-FR" smtClean="false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60488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type="secHead" preserve="true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true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false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true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false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CE3110EA-6548-4EF6-B0A9-8F847AEECEDD}" type="datetimeFigureOut">
              <a:rPr lang="fr-FR" smtClean="false"/>
              <a:t>07/12/2013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C47AABF0-D73A-43C1-84CC-8A30B6535388}" type="slidenum">
              <a:rPr lang="fr-FR" smtClean="false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50666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type="twoObj" preserve="true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false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true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false"/>
              <a:t>Modifiez les styles du texte du masque</a:t>
            </a:r>
          </a:p>
          <a:p>
            <a:pPr lvl="1"/>
            <a:r>
              <a:rPr lang="fr-FR" smtClean="false"/>
              <a:t>Deuxième niveau</a:t>
            </a:r>
          </a:p>
          <a:p>
            <a:pPr lvl="2"/>
            <a:r>
              <a:rPr lang="fr-FR" smtClean="false"/>
              <a:t>Troisième niveau</a:t>
            </a:r>
          </a:p>
          <a:p>
            <a:pPr lvl="3"/>
            <a:r>
              <a:rPr lang="fr-FR" smtClean="false"/>
              <a:t>Quatrième niveau</a:t>
            </a:r>
          </a:p>
          <a:p>
            <a:pPr lvl="4"/>
            <a:r>
              <a:rPr lang="fr-FR" smtClean="fals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true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false"/>
              <a:t>Modifiez les styles du texte du masque</a:t>
            </a:r>
          </a:p>
          <a:p>
            <a:pPr lvl="1"/>
            <a:r>
              <a:rPr lang="fr-FR" smtClean="false"/>
              <a:t>Deuxième niveau</a:t>
            </a:r>
          </a:p>
          <a:p>
            <a:pPr lvl="2"/>
            <a:r>
              <a:rPr lang="fr-FR" smtClean="false"/>
              <a:t>Troisième niveau</a:t>
            </a:r>
          </a:p>
          <a:p>
            <a:pPr lvl="3"/>
            <a:r>
              <a:rPr lang="fr-FR" smtClean="false"/>
              <a:t>Quatrième niveau</a:t>
            </a:r>
          </a:p>
          <a:p>
            <a:pPr lvl="4"/>
            <a:r>
              <a:rPr lang="fr-FR" smtClean="fals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CE3110EA-6548-4EF6-B0A9-8F847AEECEDD}" type="datetimeFigureOut">
              <a:rPr lang="fr-FR" smtClean="false"/>
              <a:t>07/12/2013</a:t>
            </a:fld>
            <a:endParaRPr lang="fr-FR"/>
          </a:p>
        </p:txBody>
      </p:sp>
      <p:sp>
        <p:nvSpPr>
          <p:cNvPr id="7" name="Espace réservé du numéro de diapositive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C47AABF0-D73A-43C1-84CC-8A30B6535388}" type="slidenum">
              <a:rPr lang="fr-FR" smtClean="false"/>
              <a:t>‹N°›</a:t>
            </a:fld>
            <a:endParaRPr lang="fr-FR"/>
          </a:p>
        </p:txBody>
      </p:sp>
      <p:sp>
        <p:nvSpPr>
          <p:cNvPr id="6" name="Espace réservé du pied de page 5"/>
          <p:cNvSpPr>
            <a:spLocks noGrp="true"/>
          </p:cNvSpPr>
          <p:nvPr>
            <p:ph type="ftr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72934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type="twoTxTwoObj" preserve="true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true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false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true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fr-FR" smtClean="false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true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false"/>
              <a:t>Modifiez les styles du texte du masque</a:t>
            </a:r>
          </a:p>
          <a:p>
            <a:pPr lvl="1"/>
            <a:r>
              <a:rPr lang="fr-FR" smtClean="false"/>
              <a:t>Deuxième niveau</a:t>
            </a:r>
          </a:p>
          <a:p>
            <a:pPr lvl="2"/>
            <a:r>
              <a:rPr lang="fr-FR" smtClean="false"/>
              <a:t>Troisième niveau</a:t>
            </a:r>
          </a:p>
          <a:p>
            <a:pPr lvl="3"/>
            <a:r>
              <a:rPr lang="fr-FR" smtClean="false"/>
              <a:t>Quatrième niveau</a:t>
            </a:r>
          </a:p>
          <a:p>
            <a:pPr lvl="4"/>
            <a:r>
              <a:rPr lang="fr-FR" smtClean="fals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true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fr-FR" smtClean="false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true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false"/>
              <a:t>Modifiez les styles du texte du masque</a:t>
            </a:r>
          </a:p>
          <a:p>
            <a:pPr lvl="1"/>
            <a:r>
              <a:rPr lang="fr-FR" smtClean="false"/>
              <a:t>Deuxième niveau</a:t>
            </a:r>
          </a:p>
          <a:p>
            <a:pPr lvl="2"/>
            <a:r>
              <a:rPr lang="fr-FR" smtClean="false"/>
              <a:t>Troisième niveau</a:t>
            </a:r>
          </a:p>
          <a:p>
            <a:pPr lvl="3"/>
            <a:r>
              <a:rPr lang="fr-FR" smtClean="false"/>
              <a:t>Quatrième niveau</a:t>
            </a:r>
          </a:p>
          <a:p>
            <a:pPr lvl="4"/>
            <a:r>
              <a:rPr lang="fr-FR" smtClean="fals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CE3110EA-6548-4EF6-B0A9-8F847AEECEDD}" type="datetimeFigureOut">
              <a:rPr lang="fr-FR" smtClean="false"/>
              <a:t>07/12/2013</a:t>
            </a:fld>
            <a:endParaRPr lang="fr-FR"/>
          </a:p>
        </p:txBody>
      </p:sp>
      <p:sp>
        <p:nvSpPr>
          <p:cNvPr id="9" name="Espace réservé du numéro de diapositive 8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C47AABF0-D73A-43C1-84CC-8A30B6535388}" type="slidenum">
              <a:rPr lang="fr-FR" smtClean="false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9884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type="titleOnly" preserve="true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false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CE3110EA-6548-4EF6-B0A9-8F847AEECEDD}" type="datetimeFigureOut">
              <a:rPr lang="fr-FR" smtClean="false"/>
              <a:t>07/12/2013</a:t>
            </a:fld>
            <a:endParaRPr lang="fr-FR"/>
          </a:p>
        </p:txBody>
      </p:sp>
      <p:sp>
        <p:nvSpPr>
          <p:cNvPr id="4" name="Espace réservé du pied de page 3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C47AABF0-D73A-43C1-84CC-8A30B6535388}" type="slidenum">
              <a:rPr lang="fr-FR" smtClean="false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5583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type="blank" preserve="true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CE3110EA-6548-4EF6-B0A9-8F847AEECEDD}" type="datetimeFigureOut">
              <a:rPr lang="fr-FR" smtClean="false"/>
              <a:t>07/12/2013</a:t>
            </a:fld>
            <a:endParaRPr lang="fr-FR"/>
          </a:p>
        </p:txBody>
      </p:sp>
      <p:sp>
        <p:nvSpPr>
          <p:cNvPr id="3" name="Espace réservé du pied de page 2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C47AABF0-D73A-43C1-84CC-8A30B6535388}" type="slidenum">
              <a:rPr lang="fr-FR" smtClean="false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04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type="objTx" preserve="true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true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false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true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false"/>
              <a:t>Modifiez les styles du texte du masque</a:t>
            </a:r>
          </a:p>
          <a:p>
            <a:pPr lvl="1"/>
            <a:r>
              <a:rPr lang="fr-FR" smtClean="false"/>
              <a:t>Deuxième niveau</a:t>
            </a:r>
          </a:p>
          <a:p>
            <a:pPr lvl="2"/>
            <a:r>
              <a:rPr lang="fr-FR" smtClean="false"/>
              <a:t>Troisième niveau</a:t>
            </a:r>
          </a:p>
          <a:p>
            <a:pPr lvl="3"/>
            <a:r>
              <a:rPr lang="fr-FR" smtClean="false"/>
              <a:t>Quatrième niveau</a:t>
            </a:r>
          </a:p>
          <a:p>
            <a:pPr lvl="4"/>
            <a:r>
              <a:rPr lang="fr-FR" smtClean="fals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true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/>
          <a:p>
            <a:pPr marL="12700" marR="12700" indent="0" algn="l">
              <a:spcBef>
                <a:spcPts val="100"/>
              </a:spcBef>
              <a:spcAft>
                <a:spcPts val="100"/>
              </a:spcAft>
              <a:buNone/>
            </a:pP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/>
            </a:r>
            <a:r>
              <a:rPr sz="1100">
                <a:solidFill>
                  <a:srgbClr val="0000FF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data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iris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)</a:t>
            </a:r>
          </a:p>
          <a:p>
            <a:pPr marL="12700" marR="12700" indent="0" algn="l">
              <a:spcBef>
                <a:spcPts val="100"/>
              </a:spcBef>
              <a:spcAft>
                <a:spcPts val="100"/>
              </a:spcAft>
              <a:buNone/>
            </a:pP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/>
            </a:r>
            <a:r>
              <a:rPr sz="1100">
                <a:solidFill>
                  <a:srgbClr val="0000FF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hist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iris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$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Sepal.Width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,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100">
                <a:solidFill>
                  <a:srgbClr val="666666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col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100">
                <a:solidFill>
                  <a:srgbClr val="666666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=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100">
                <a:solidFill>
                  <a:srgbClr val="0000FF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4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)</a:t>
            </a:r>
          </a:p>
        </p:txBody>
      </p:sp>
      <p:sp>
        <p:nvSpPr>
          <p:cNvPr id="5" name="Espace réservé de la date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CE3110EA-6548-4EF6-B0A9-8F847AEECEDD}" type="datetimeFigureOut">
              <a:rPr lang="fr-FR" smtClean="false"/>
              <a:t>07/12/2013</a:t>
            </a:fld>
            <a:endParaRPr lang="fr-FR"/>
          </a:p>
        </p:txBody>
      </p:sp>
      <p:sp>
        <p:nvSpPr>
          <p:cNvPr id="6" name="Espace réservé du pied de page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C47AABF0-D73A-43C1-84CC-8A30B6535388}" type="slidenum">
              <a:rPr lang="fr-FR" smtClean="false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8249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type="vertTx" preserve="true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false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true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false"/>
              <a:t>Modifiez les styles du texte du masque</a:t>
            </a:r>
          </a:p>
          <a:p>
            <a:pPr lvl="1"/>
            <a:r>
              <a:rPr lang="fr-FR" smtClean="false"/>
              <a:t>Deuxième niveau</a:t>
            </a:r>
          </a:p>
          <a:p>
            <a:pPr lvl="2"/>
            <a:r>
              <a:rPr lang="fr-FR" smtClean="false"/>
              <a:t>Troisième niveau</a:t>
            </a:r>
          </a:p>
          <a:p>
            <a:pPr lvl="3"/>
            <a:r>
              <a:rPr lang="fr-FR" smtClean="false"/>
              <a:t>Quatrième niveau</a:t>
            </a:r>
          </a:p>
          <a:p>
            <a:pPr lvl="4"/>
            <a:r>
              <a:rPr lang="fr-FR" smtClean="fals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CE3110EA-6548-4EF6-B0A9-8F847AEECEDD}" type="datetimeFigureOut">
              <a:rPr lang="fr-FR" smtClean="false"/>
              <a:t>07/12/2013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C47AABF0-D73A-43C1-84CC-8A30B6535388}" type="slidenum">
              <a:rPr lang="fr-FR" smtClean="false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499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<Relationships xmlns="http://schemas.openxmlformats.org/package/2006/relationships"><Relationship Target="../slideLayouts/slideLayout8.xml" Type="http://schemas.openxmlformats.org/officeDocument/2006/relationships/slideLayout" Id="rId8"></Relationship><Relationship Target="../slideLayouts/slideLayout3.xml" Type="http://schemas.openxmlformats.org/officeDocument/2006/relationships/slideLayout" Id="rId3"></Relationship><Relationship Target="../slideLayouts/slideLayout7.xml" Type="http://schemas.openxmlformats.org/officeDocument/2006/relationships/slideLayout" Id="rId7"></Relationship><Relationship Target="../slideLayouts/slideLayout2.xml" Type="http://schemas.openxmlformats.org/officeDocument/2006/relationships/slideLayout" Id="rId2"></Relationship><Relationship Target="../slideLayouts/slideLayout1.xml" Type="http://schemas.openxmlformats.org/officeDocument/2006/relationships/slideLayout" Id="rId1"></Relationship><Relationship Target="../slideLayouts/slideLayout6.xml" Type="http://schemas.openxmlformats.org/officeDocument/2006/relationships/slideLayout" Id="rId6"></Relationship><Relationship Target="../theme/theme1.xml" Type="http://schemas.openxmlformats.org/officeDocument/2006/relationships/theme" Id="rId11"></Relationship><Relationship Target="../slideLayouts/slideLayout5.xml" Type="http://schemas.openxmlformats.org/officeDocument/2006/relationships/slideLayout" Id="rId5"></Relationship><Relationship Target="../slideLayouts/slideLayout10.xml" Type="http://schemas.openxmlformats.org/officeDocument/2006/relationships/slideLayout" Id="rId10"></Relationship><Relationship Target="../slideLayouts/slideLayout4.xml" Type="http://schemas.openxmlformats.org/officeDocument/2006/relationships/slideLayout" Id="rId4"></Relationship><Relationship Target="../slideLayouts/slideLayout9.xml" Type="http://schemas.openxmlformats.org/officeDocument/2006/relationships/slideLayout" Id="rId9"></Relationship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true"/>
          </p:cNvSpPr>
          <p:nvPr>
            <p:ph type="title"/>
          </p:nvPr>
        </p:nvSpPr>
        <p:spPr>
          <a:xfrm>
            <a:off x="838200" y="3600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false" anchor="ctr">
            <a:normAutofit/>
          </a:bodyPr>
          <a:lstStyle/>
          <a:p>
            <a:r>
              <a:rPr lang="fr-FR" smtClean="false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true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false">
            <a:normAutofit/>
          </a:bodyPr>
          <a:lstStyle/>
          <a:p>
            <a:pPr lvl="0"/>
            <a:r>
              <a:rPr lang="fr-FR" smtClean="false"/>
              <a:t>Modifiez les styles du texte du masque</a:t>
            </a:r>
          </a:p>
          <a:p>
            <a:pPr lvl="1"/>
            <a:r>
              <a:rPr lang="fr-FR" smtClean="false"/>
              <a:t>Deuxième niveau</a:t>
            </a:r>
          </a:p>
          <a:p>
            <a:pPr lvl="2"/>
            <a:r>
              <a:rPr lang="fr-FR" smtClean="false"/>
              <a:t>Troisième niveau</a:t>
            </a:r>
          </a:p>
          <a:p>
            <a:pPr lvl="3"/>
            <a:r>
              <a:rPr lang="fr-FR" smtClean="false"/>
              <a:t>Quatrième niveau</a:t>
            </a:r>
          </a:p>
          <a:p>
            <a:pPr lvl="4"/>
            <a:r>
              <a:rPr lang="fr-FR" smtClean="fals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true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110EA-6548-4EF6-B0A9-8F847AEECEDD}" type="datetimeFigureOut">
              <a:rPr lang="fr-FR" smtClean="false"/>
              <a:t>07/12/2013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true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true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AABF0-D73A-43C1-84CC-8A30B6535388}" type="slidenum">
              <a:rPr lang="fr-FR" smtClean="false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081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false" eaLnBrk="true" latinLnBrk="false" hangingPunct="true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false" eaLnBrk="true" latinLnBrk="false" hangingPunct="true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Target="../slideLayouts/slideLayout1.xml" Type="http://schemas.openxmlformats.org/officeDocument/2006/relationships/slideLayout" Id="rId1"/></Relationships>
</file>

<file path=ppt/slides/_rels/slide2.xml.rels><?xml version="1.0" encoding="UTF-8" standalone="yes"?><Relationships xmlns="http://schemas.openxmlformats.org/package/2006/relationships"><Relationship Target="../slideLayouts/slideLayout2.xml" Type="http://schemas.openxmlformats.org/officeDocument/2006/relationships/slideLayout" Id="rId1"/></Relationships>
</file>

<file path=ppt/slides/_rels/slide3.xml.rels><?xml version="1.0" encoding="UTF-8" standalone="yes"?><Relationships xmlns="http://schemas.openxmlformats.org/package/2006/relationships"><Relationship Target="../slideLayouts/slideLayout4.xml" Type="http://schemas.openxmlformats.org/officeDocument/2006/relationships/slideLayout" Id="rId1"/></Relationships>
</file>

<file path=ppt/slides/_rels/slide4.xml.rels><?xml version="1.0" encoding="UTF-8" standalone="yes"?><Relationships xmlns="http://schemas.openxmlformats.org/package/2006/relationships"><Relationship Target="../slideLayouts/slideLayout8.xml" Type="http://schemas.openxmlformats.org/officeDocument/2006/relationships/slideLayout" Id="rId1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Title 1"/>
          <p:cNvSpPr/>
          <p:nvPr>
            <p:ph type="title" idx="0"/>
          </p:nvPr>
        </p:nvSpPr>
        <p:spPr/>
        <p:txBody>
          <a:bodyPr/>
          <a:lstStyle/>
          <a:p>
            <a:r>
              <a:rPr/>
              <a:t>Create a PowerPoint document from R software</a:t>
            </a:r>
          </a:p>
        </p:txBody>
      </p:sp>
      <p:sp>
        <p:nvSpPr>
          <p:cNvPr id="2" name="SubTitle 2"/>
          <p:cNvSpPr/>
          <p:nvPr>
            <p:ph type="subTitle" idx="1"/>
          </p:nvPr>
        </p:nvSpPr>
        <p:spPr/>
        <p:txBody>
          <a:bodyPr/>
          <a:lstStyle/>
          <a:p>
            <a:r>
              <a:rPr/>
              <a:t>R and ReporteRs package</a:t>
            </a:r>
          </a:p>
        </p:txBody>
      </p:sp>
      <p:sp>
        <p:nvSpPr>
          <p:cNvPr id="3" name="Date 3"/>
          <p:cNvSpPr>
            <a:spLocks noGrp="false"/>
          </p:cNvSpPr>
          <p:nvPr>
            <p:ph type="dt" sz="half" idx="10"/>
          </p:nvPr>
        </p:nvSpPr>
        <p:spPr/>
        <p:txBody>
          <a:bodyPr/>
          <a:lstStyle/>
          <a:p>
            <a:r>
              <a:rPr/>
              <a:t>2017-05-26</a:t>
            </a:r>
          </a:p>
        </p:txBody>
      </p:sp>
      <p:sp>
        <p:nvSpPr>
          <p:cNvPr id="4" name="Footer 4"/>
          <p:cNvSpPr/>
          <p:nvPr>
            <p:ph type="ftr" sz="half" idx="11"/>
          </p:nvPr>
        </p:nvSpPr>
        <p:spPr/>
        <p:txBody>
          <a:bodyPr/>
          <a:lstStyle/>
          <a:p>
            <a:r>
              <a:rPr/>
              <a:t>Isaac Newton</a:t>
            </a:r>
          </a:p>
        </p:txBody>
      </p:sp>
      <p:sp>
        <p:nvSpPr>
          <p:cNvPr id="5" name="Slide Number 5"/>
          <p:cNvSpPr/>
          <p:nvPr>
            <p:ph type="sldNum" sz="half" idx="12"/>
          </p:nvPr>
        </p:nvSpPr>
        <p:spPr/>
        <p:txBody>
          <a:bodyPr/>
          <a:lstStyle/>
          <a:p>
            <a:r>
              <a:rPr/>
              <a:t>1/4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Title 1"/>
          <p:cNvSpPr/>
          <p:nvPr>
            <p:ph type="title" idx="0"/>
          </p:nvPr>
        </p:nvSpPr>
        <p:spPr/>
        <p:txBody>
          <a:bodyPr/>
          <a:lstStyle/>
          <a:p>
            <a:r>
              <a:rPr/>
              <a:t>Bar plot</a:t>
            </a:r>
          </a:p>
        </p:txBody>
      </p:sp>
      <p:grpSp>
        <p:nvGrpSpPr>
          <p:cNvPr id="2" name="grp2"/>
          <p:cNvGrpSpPr/>
          <p:nvPr/>
        </p:nvGrpSpPr>
        <p:grpSpPr>
          <a:xfrm>
            <a:off x="838200" y="1825625"/>
            <a:ext cx="10515600" cy="4351338"/>
            <a:chOff x="838200" y="1825625"/>
            <a:chExt cx="10515600" cy="4351338"/>
          </a:xfrm>
        </p:grpSpPr>
        <p:sp>
          <p:nvSpPr>
            <p:cNvPr id="4" name="rc4"/>
            <p:cNvSpPr/>
            <p:nvPr/>
          </p:nvSpPr>
          <p:spPr>
            <a:xfrm>
              <a:off x="1876495" y="4993340"/>
              <a:ext cx="381490" cy="328658"/>
            </a:xfrm>
            <a:prstGeom prst="rect">
              <a:avLst/>
            </a:prstGeom>
            <a:solidFill>
              <a:srgbClr val="ADD8E6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" name="rc5"/>
            <p:cNvSpPr/>
            <p:nvPr/>
          </p:nvSpPr>
          <p:spPr>
            <a:xfrm>
              <a:off x="2257986" y="4813560"/>
              <a:ext cx="381490" cy="508438"/>
            </a:xfrm>
            <a:prstGeom prst="rect">
              <a:avLst/>
            </a:prstGeom>
            <a:solidFill>
              <a:srgbClr val="FFE4E1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6" name="rc6"/>
            <p:cNvSpPr/>
            <p:nvPr/>
          </p:nvSpPr>
          <p:spPr>
            <a:xfrm>
              <a:off x="2639477" y="4566364"/>
              <a:ext cx="381490" cy="755634"/>
            </a:xfrm>
            <a:prstGeom prst="rect">
              <a:avLst/>
            </a:prstGeom>
            <a:solidFill>
              <a:srgbClr val="E0FFFF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7" name="rc7"/>
            <p:cNvSpPr/>
            <p:nvPr/>
          </p:nvSpPr>
          <p:spPr>
            <a:xfrm>
              <a:off x="3020968" y="4170288"/>
              <a:ext cx="381490" cy="1151710"/>
            </a:xfrm>
            <a:prstGeom prst="rect">
              <a:avLst/>
            </a:prstGeom>
            <a:solidFill>
              <a:srgbClr val="E6E6FA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8" name="rc8"/>
            <p:cNvSpPr/>
            <p:nvPr/>
          </p:nvSpPr>
          <p:spPr>
            <a:xfrm>
              <a:off x="3402458" y="3468026"/>
              <a:ext cx="381490" cy="1853973"/>
            </a:xfrm>
            <a:prstGeom prst="rect">
              <a:avLst/>
            </a:prstGeom>
            <a:solidFill>
              <a:srgbClr val="FFF8DC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9" name="rc9"/>
            <p:cNvSpPr/>
            <p:nvPr/>
          </p:nvSpPr>
          <p:spPr>
            <a:xfrm>
              <a:off x="4165440" y="5077611"/>
              <a:ext cx="381490" cy="244387"/>
            </a:xfrm>
            <a:prstGeom prst="rect">
              <a:avLst/>
            </a:prstGeom>
            <a:solidFill>
              <a:srgbClr val="ADD8E6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" name="rc10"/>
            <p:cNvSpPr/>
            <p:nvPr/>
          </p:nvSpPr>
          <p:spPr>
            <a:xfrm>
              <a:off x="4546931" y="4993340"/>
              <a:ext cx="381490" cy="328658"/>
            </a:xfrm>
            <a:prstGeom prst="rect">
              <a:avLst/>
            </a:prstGeom>
            <a:solidFill>
              <a:srgbClr val="FFE4E1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1" name="rc11"/>
            <p:cNvSpPr/>
            <p:nvPr/>
          </p:nvSpPr>
          <p:spPr>
            <a:xfrm>
              <a:off x="4928422" y="4751761"/>
              <a:ext cx="381490" cy="570237"/>
            </a:xfrm>
            <a:prstGeom prst="rect">
              <a:avLst/>
            </a:prstGeom>
            <a:solidFill>
              <a:srgbClr val="E0FFFF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2" name="rc12"/>
            <p:cNvSpPr/>
            <p:nvPr/>
          </p:nvSpPr>
          <p:spPr>
            <a:xfrm>
              <a:off x="5309912" y="4454002"/>
              <a:ext cx="381490" cy="867996"/>
            </a:xfrm>
            <a:prstGeom prst="rect">
              <a:avLst/>
            </a:prstGeom>
            <a:solidFill>
              <a:srgbClr val="E6E6FA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3" name="rc13"/>
            <p:cNvSpPr/>
            <p:nvPr/>
          </p:nvSpPr>
          <p:spPr>
            <a:xfrm>
              <a:off x="5691403" y="3796684"/>
              <a:ext cx="381490" cy="1525314"/>
            </a:xfrm>
            <a:prstGeom prst="rect">
              <a:avLst/>
            </a:prstGeom>
            <a:solidFill>
              <a:srgbClr val="FFF8DC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4" name="rc14"/>
            <p:cNvSpPr/>
            <p:nvPr/>
          </p:nvSpPr>
          <p:spPr>
            <a:xfrm>
              <a:off x="6454385" y="4889405"/>
              <a:ext cx="381490" cy="432593"/>
            </a:xfrm>
            <a:prstGeom prst="rect">
              <a:avLst/>
            </a:prstGeom>
            <a:solidFill>
              <a:srgbClr val="ADD8E6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5" name="rc15"/>
            <p:cNvSpPr/>
            <p:nvPr/>
          </p:nvSpPr>
          <p:spPr>
            <a:xfrm>
              <a:off x="6835876" y="4639399"/>
              <a:ext cx="381490" cy="682599"/>
            </a:xfrm>
            <a:prstGeom prst="rect">
              <a:avLst/>
            </a:prstGeom>
            <a:solidFill>
              <a:srgbClr val="FFE4E1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6" name="rc16"/>
            <p:cNvSpPr/>
            <p:nvPr/>
          </p:nvSpPr>
          <p:spPr>
            <a:xfrm>
              <a:off x="7217367" y="4282650"/>
              <a:ext cx="381490" cy="1039348"/>
            </a:xfrm>
            <a:prstGeom prst="rect">
              <a:avLst/>
            </a:prstGeom>
            <a:solidFill>
              <a:srgbClr val="E0FFFF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7" name="rc17"/>
            <p:cNvSpPr/>
            <p:nvPr/>
          </p:nvSpPr>
          <p:spPr>
            <a:xfrm>
              <a:off x="7598857" y="3788257"/>
              <a:ext cx="381490" cy="1533741"/>
            </a:xfrm>
            <a:prstGeom prst="rect">
              <a:avLst/>
            </a:prstGeom>
            <a:solidFill>
              <a:srgbClr val="E6E6FA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8" name="rc18"/>
            <p:cNvSpPr/>
            <p:nvPr/>
          </p:nvSpPr>
          <p:spPr>
            <a:xfrm>
              <a:off x="7980348" y="3324764"/>
              <a:ext cx="381490" cy="1997234"/>
            </a:xfrm>
            <a:prstGeom prst="rect">
              <a:avLst/>
            </a:prstGeom>
            <a:solidFill>
              <a:srgbClr val="FFF8DC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9" name="rc19"/>
            <p:cNvSpPr/>
            <p:nvPr/>
          </p:nvSpPr>
          <p:spPr>
            <a:xfrm>
              <a:off x="8743330" y="5086038"/>
              <a:ext cx="381490" cy="235960"/>
            </a:xfrm>
            <a:prstGeom prst="rect">
              <a:avLst/>
            </a:prstGeom>
            <a:solidFill>
              <a:srgbClr val="ADD8E6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0" name="rc20"/>
            <p:cNvSpPr/>
            <p:nvPr/>
          </p:nvSpPr>
          <p:spPr>
            <a:xfrm>
              <a:off x="9124821" y="4939968"/>
              <a:ext cx="381490" cy="382030"/>
            </a:xfrm>
            <a:prstGeom prst="rect">
              <a:avLst/>
            </a:prstGeom>
            <a:solidFill>
              <a:srgbClr val="FFE4E1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1" name="rc21"/>
            <p:cNvSpPr/>
            <p:nvPr/>
          </p:nvSpPr>
          <p:spPr>
            <a:xfrm>
              <a:off x="9506311" y="4779852"/>
              <a:ext cx="381490" cy="542146"/>
            </a:xfrm>
            <a:prstGeom prst="rect">
              <a:avLst/>
            </a:prstGeom>
            <a:solidFill>
              <a:srgbClr val="E0FFFF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2" name="rc22"/>
            <p:cNvSpPr/>
            <p:nvPr/>
          </p:nvSpPr>
          <p:spPr>
            <a:xfrm>
              <a:off x="9887802" y="4336022"/>
              <a:ext cx="381490" cy="985976"/>
            </a:xfrm>
            <a:prstGeom prst="rect">
              <a:avLst/>
            </a:prstGeom>
            <a:solidFill>
              <a:srgbClr val="E6E6FA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3" name="rc23"/>
            <p:cNvSpPr/>
            <p:nvPr/>
          </p:nvSpPr>
          <p:spPr>
            <a:xfrm>
              <a:off x="10269293" y="3917474"/>
              <a:ext cx="381490" cy="1404524"/>
            </a:xfrm>
            <a:prstGeom prst="rect">
              <a:avLst/>
            </a:prstGeom>
            <a:solidFill>
              <a:srgbClr val="FFF8DC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4" name="tx24"/>
            <p:cNvSpPr/>
            <p:nvPr/>
          </p:nvSpPr>
          <p:spPr>
            <a:xfrm>
              <a:off x="2522002" y="5527310"/>
              <a:ext cx="616439" cy="96440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Rural Male</a:t>
              </a:r>
            </a:p>
          </p:txBody>
        </p:sp>
        <p:sp>
          <p:nvSpPr>
            <p:cNvPr id="25" name="tx25"/>
            <p:cNvSpPr/>
            <p:nvPr/>
          </p:nvSpPr>
          <p:spPr>
            <a:xfrm>
              <a:off x="4748021" y="5527310"/>
              <a:ext cx="742292" cy="96440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Rural Female</a:t>
              </a:r>
            </a:p>
          </p:txBody>
        </p:sp>
        <p:sp>
          <p:nvSpPr>
            <p:cNvPr id="26" name="tx26"/>
            <p:cNvSpPr/>
            <p:nvPr/>
          </p:nvSpPr>
          <p:spPr>
            <a:xfrm>
              <a:off x="7072334" y="5527310"/>
              <a:ext cx="671555" cy="96440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Urban Male</a:t>
              </a:r>
            </a:p>
          </p:txBody>
        </p:sp>
        <p:sp>
          <p:nvSpPr>
            <p:cNvPr id="27" name="tx27"/>
            <p:cNvSpPr/>
            <p:nvPr/>
          </p:nvSpPr>
          <p:spPr>
            <a:xfrm>
              <a:off x="9298353" y="5527310"/>
              <a:ext cx="797408" cy="96440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Urban Female</a:t>
              </a:r>
            </a:p>
          </p:txBody>
        </p:sp>
        <p:sp>
          <p:nvSpPr>
            <p:cNvPr id="28" name="rc28"/>
            <p:cNvSpPr/>
            <p:nvPr/>
          </p:nvSpPr>
          <p:spPr>
            <a:xfrm>
              <a:off x="10169417" y="2604389"/>
              <a:ext cx="740898" cy="1005839"/>
            </a:xfrm>
            <a:prstGeom prst="rect">
              <a:avLst/>
            </a:pr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9" name="rc29"/>
            <p:cNvSpPr/>
            <p:nvPr/>
          </p:nvSpPr>
          <p:spPr>
            <a:xfrm>
              <a:off x="10295147" y="2730119"/>
              <a:ext cx="100583" cy="83819"/>
            </a:xfrm>
            <a:prstGeom prst="rect">
              <a:avLst/>
            </a:prstGeom>
            <a:solidFill>
              <a:srgbClr val="ADD8E6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30" name="rc30"/>
            <p:cNvSpPr/>
            <p:nvPr/>
          </p:nvSpPr>
          <p:spPr>
            <a:xfrm>
              <a:off x="10295147" y="2897758"/>
              <a:ext cx="100583" cy="83820"/>
            </a:xfrm>
            <a:prstGeom prst="rect">
              <a:avLst/>
            </a:prstGeom>
            <a:solidFill>
              <a:srgbClr val="FFE4E1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31" name="rc31"/>
            <p:cNvSpPr/>
            <p:nvPr/>
          </p:nvSpPr>
          <p:spPr>
            <a:xfrm>
              <a:off x="10295147" y="3065399"/>
              <a:ext cx="100583" cy="83819"/>
            </a:xfrm>
            <a:prstGeom prst="rect">
              <a:avLst/>
            </a:prstGeom>
            <a:solidFill>
              <a:srgbClr val="E0FFFF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32" name="rc32"/>
            <p:cNvSpPr/>
            <p:nvPr/>
          </p:nvSpPr>
          <p:spPr>
            <a:xfrm>
              <a:off x="10295147" y="3233039"/>
              <a:ext cx="100583" cy="83820"/>
            </a:xfrm>
            <a:prstGeom prst="rect">
              <a:avLst/>
            </a:prstGeom>
            <a:solidFill>
              <a:srgbClr val="E6E6FA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33" name="rc33"/>
            <p:cNvSpPr/>
            <p:nvPr/>
          </p:nvSpPr>
          <p:spPr>
            <a:xfrm>
              <a:off x="10295147" y="3400679"/>
              <a:ext cx="100583" cy="83820"/>
            </a:xfrm>
            <a:prstGeom prst="rect">
              <a:avLst/>
            </a:prstGeom>
            <a:solidFill>
              <a:srgbClr val="FFF8DC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34" name="tx34"/>
            <p:cNvSpPr/>
            <p:nvPr/>
          </p:nvSpPr>
          <p:spPr>
            <a:xfrm>
              <a:off x="10521461" y="2725296"/>
              <a:ext cx="325989" cy="90884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50-54</a:t>
              </a:r>
            </a:p>
          </p:txBody>
        </p:sp>
        <p:sp>
          <p:nvSpPr>
            <p:cNvPr id="35" name="tx35"/>
            <p:cNvSpPr/>
            <p:nvPr/>
          </p:nvSpPr>
          <p:spPr>
            <a:xfrm>
              <a:off x="10521461" y="2892936"/>
              <a:ext cx="325989" cy="90884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55-59</a:t>
              </a:r>
            </a:p>
          </p:txBody>
        </p:sp>
        <p:sp>
          <p:nvSpPr>
            <p:cNvPr id="36" name="tx36"/>
            <p:cNvSpPr/>
            <p:nvPr/>
          </p:nvSpPr>
          <p:spPr>
            <a:xfrm>
              <a:off x="10521461" y="3060576"/>
              <a:ext cx="325989" cy="90884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60-64</a:t>
              </a:r>
            </a:p>
          </p:txBody>
        </p:sp>
        <p:sp>
          <p:nvSpPr>
            <p:cNvPr id="37" name="tx37"/>
            <p:cNvSpPr/>
            <p:nvPr/>
          </p:nvSpPr>
          <p:spPr>
            <a:xfrm>
              <a:off x="10521461" y="3228216"/>
              <a:ext cx="325989" cy="90884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65-69</a:t>
              </a:r>
            </a:p>
          </p:txBody>
        </p:sp>
        <p:sp>
          <p:nvSpPr>
            <p:cNvPr id="38" name="tx38"/>
            <p:cNvSpPr/>
            <p:nvPr/>
          </p:nvSpPr>
          <p:spPr>
            <a:xfrm>
              <a:off x="10521461" y="3395856"/>
              <a:ext cx="325989" cy="90884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70-74</a:t>
              </a:r>
            </a:p>
          </p:txBody>
        </p:sp>
        <p:sp>
          <p:nvSpPr>
            <p:cNvPr id="39" name="pl39"/>
            <p:cNvSpPr/>
            <p:nvPr/>
          </p:nvSpPr>
          <p:spPr>
            <a:xfrm>
              <a:off x="1525524" y="2512949"/>
              <a:ext cx="0" cy="2809050"/>
            </a:xfrm>
            <a:custGeom>
              <a:avLst/>
              <a:pathLst>
                <a:path w="0" h="2809050">
                  <a:moveTo>
                    <a:pt x="0" y="280905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0" name="pl40"/>
            <p:cNvSpPr/>
            <p:nvPr/>
          </p:nvSpPr>
          <p:spPr>
            <a:xfrm>
              <a:off x="1441704" y="5321999"/>
              <a:ext cx="83820" cy="0"/>
            </a:xfrm>
            <a:custGeom>
              <a:avLst/>
              <a:pathLst>
                <a:path w="83820" h="0">
                  <a:moveTo>
                    <a:pt x="8382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1" name="pl41"/>
            <p:cNvSpPr/>
            <p:nvPr/>
          </p:nvSpPr>
          <p:spPr>
            <a:xfrm>
              <a:off x="1441704" y="4760189"/>
              <a:ext cx="83820" cy="0"/>
            </a:xfrm>
            <a:custGeom>
              <a:avLst/>
              <a:pathLst>
                <a:path w="83820" h="0">
                  <a:moveTo>
                    <a:pt x="8382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2" name="pl42"/>
            <p:cNvSpPr/>
            <p:nvPr/>
          </p:nvSpPr>
          <p:spPr>
            <a:xfrm>
              <a:off x="1441704" y="4198379"/>
              <a:ext cx="83820" cy="0"/>
            </a:xfrm>
            <a:custGeom>
              <a:avLst/>
              <a:pathLst>
                <a:path w="83820" h="0">
                  <a:moveTo>
                    <a:pt x="8382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3" name="pl43"/>
            <p:cNvSpPr/>
            <p:nvPr/>
          </p:nvSpPr>
          <p:spPr>
            <a:xfrm>
              <a:off x="1441704" y="3636569"/>
              <a:ext cx="83820" cy="0"/>
            </a:xfrm>
            <a:custGeom>
              <a:avLst/>
              <a:pathLst>
                <a:path w="83820" h="0">
                  <a:moveTo>
                    <a:pt x="8382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4" name="pl44"/>
            <p:cNvSpPr/>
            <p:nvPr/>
          </p:nvSpPr>
          <p:spPr>
            <a:xfrm>
              <a:off x="1441704" y="3074759"/>
              <a:ext cx="83820" cy="0"/>
            </a:xfrm>
            <a:custGeom>
              <a:avLst/>
              <a:pathLst>
                <a:path w="83820" h="0">
                  <a:moveTo>
                    <a:pt x="8382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5" name="pl45"/>
            <p:cNvSpPr/>
            <p:nvPr/>
          </p:nvSpPr>
          <p:spPr>
            <a:xfrm>
              <a:off x="1441704" y="2512949"/>
              <a:ext cx="83820" cy="0"/>
            </a:xfrm>
            <a:custGeom>
              <a:avLst/>
              <a:pathLst>
                <a:path w="83820" h="0">
                  <a:moveTo>
                    <a:pt x="8382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6" name="tx46"/>
            <p:cNvSpPr/>
            <p:nvPr/>
          </p:nvSpPr>
          <p:spPr>
            <a:xfrm rot="-5400000">
              <a:off x="1243511" y="5276556"/>
              <a:ext cx="70804" cy="90884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0</a:t>
              </a:r>
            </a:p>
          </p:txBody>
        </p:sp>
        <p:sp>
          <p:nvSpPr>
            <p:cNvPr id="47" name="tx47"/>
            <p:cNvSpPr/>
            <p:nvPr/>
          </p:nvSpPr>
          <p:spPr>
            <a:xfrm rot="-5400000">
              <a:off x="1208108" y="4714746"/>
              <a:ext cx="141609" cy="90884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20</a:t>
              </a:r>
            </a:p>
          </p:txBody>
        </p:sp>
        <p:sp>
          <p:nvSpPr>
            <p:cNvPr id="48" name="tx48"/>
            <p:cNvSpPr/>
            <p:nvPr/>
          </p:nvSpPr>
          <p:spPr>
            <a:xfrm rot="-5400000">
              <a:off x="1208108" y="4152936"/>
              <a:ext cx="141609" cy="90884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40</a:t>
              </a:r>
            </a:p>
          </p:txBody>
        </p:sp>
        <p:sp>
          <p:nvSpPr>
            <p:cNvPr id="49" name="tx49"/>
            <p:cNvSpPr/>
            <p:nvPr/>
          </p:nvSpPr>
          <p:spPr>
            <a:xfrm rot="-5400000">
              <a:off x="1208108" y="3591126"/>
              <a:ext cx="141609" cy="90884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60</a:t>
              </a:r>
            </a:p>
          </p:txBody>
        </p:sp>
        <p:sp>
          <p:nvSpPr>
            <p:cNvPr id="50" name="tx50"/>
            <p:cNvSpPr/>
            <p:nvPr/>
          </p:nvSpPr>
          <p:spPr>
            <a:xfrm rot="-5400000">
              <a:off x="1208108" y="3029316"/>
              <a:ext cx="141609" cy="90884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80</a:t>
              </a:r>
            </a:p>
          </p:txBody>
        </p:sp>
        <p:sp>
          <p:nvSpPr>
            <p:cNvPr id="51" name="tx51"/>
            <p:cNvSpPr/>
            <p:nvPr/>
          </p:nvSpPr>
          <p:spPr>
            <a:xfrm rot="-5400000">
              <a:off x="1172706" y="2467506"/>
              <a:ext cx="212414" cy="90884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100</a:t>
              </a:r>
            </a:p>
          </p:txBody>
        </p:sp>
        <p:sp>
          <p:nvSpPr>
            <p:cNvPr id="52" name="tx52"/>
            <p:cNvSpPr/>
            <p:nvPr/>
          </p:nvSpPr>
          <p:spPr>
            <a:xfrm>
              <a:off x="5471052" y="2080386"/>
              <a:ext cx="1585174" cy="139700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32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320" b="true" i="true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Death Rates in Virginia</a:t>
              </a:r>
            </a:p>
          </p:txBody>
        </p:sp>
      </p:grpSp>
      <p:sp>
        <p:nvSpPr>
          <p:cNvPr id="3" name="Slide Number 3"/>
          <p:cNvSpPr/>
          <p:nvPr>
            <p:ph type="sldNum" sz="half" idx="12"/>
          </p:nvPr>
        </p:nvSpPr>
        <p:spPr/>
        <p:txBody>
          <a:bodyPr/>
          <a:lstStyle/>
          <a:p>
            <a:r>
              <a:rPr/>
              <a:t>2/4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Title 1"/>
          <p:cNvSpPr/>
          <p:nvPr>
            <p:ph type="title" idx="0"/>
          </p:nvPr>
        </p:nvSpPr>
        <p:spPr/>
        <p:txBody>
          <a:bodyPr/>
          <a:lstStyle/>
          <a:p>
            <a:r>
              <a:rPr/>
              <a:t>iris data sets</a:t>
            </a:r>
          </a:p>
        </p:txBody>
      </p:sp>
      <p:graphicFrame>
        <p:nvGraphicFramePr>
          <p:cNvPr id="2" name="nvGraphicFrame 2"/>
          <p:cNvGraphicFramePr>
            <a:graphicFrameLocks noGrp="true"/>
          </p:cNvGraphicFramePr>
          <p:nvPr/>
        </p:nvGraphicFramePr>
        <p:xfrm rot="0">
          <a:off x="838200" y="1825625"/>
          <a:ext cx="5181600" cy="4351338"/>
        </p:xfrm>
        <a:graphic>
          <a:graphicData uri="http://schemas.openxmlformats.org/drawingml/2006/table">
            <a:tbl>
              <a:tblPr/>
              <a:tblGrid>
                <a:gridCol w="1036320"/>
                <a:gridCol w="1036320"/>
                <a:gridCol w="1036320"/>
                <a:gridCol w="1036320"/>
                <a:gridCol w="1036320"/>
              </a:tblGrid>
              <a:tr h="0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 b="true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Sepal.Length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 b="true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Sepal.Width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 b="true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Petal.Length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 b="true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Petal.Width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 b="true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Species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5.1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3.5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1.4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0.2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setosa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4.9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3.0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1.4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0.2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setosa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4.7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3.2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1.3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0.2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setosa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4.6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3.1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1.5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0.2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setosa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5.0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3.6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1.4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0.2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setosa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5.4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3.9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1.7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0.4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setosa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4.6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3.4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1.4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0.3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setosa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5.0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3.4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1.5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0.2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setosa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4.4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2.9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1.4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0.2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setosa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4.9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3.1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1.5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0.1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r>
                        <a:rPr sz="110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setosa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4" name="Espace réservé du contenu 3"/>
          <p:cNvSpPr>
            <a:spLocks noGrp="true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t>iris data set gives the measurements in centimeters of the variables sepal length and width and petal length and width, respectively, for 50 flowers from each of 3 species of iris. The species are Iris setosa, versicolor, and virginica.</a:t>
            </a:r>
          </a:p>
        </p:txBody>
      </p:sp>
      <p:sp>
        <p:nvSpPr>
          <p:cNvPr id="4" name="Slide Number 4"/>
          <p:cNvSpPr/>
          <p:nvPr>
            <p:ph type="sldNum" sz="half" idx="12"/>
          </p:nvPr>
        </p:nvSpPr>
        <p:spPr/>
        <p:txBody>
          <a:bodyPr/>
          <a:lstStyle/>
          <a:p>
            <a:r>
              <a:rPr/>
              <a:t>3/4</a:t>
            </a:r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Title 1"/>
          <p:cNvSpPr/>
          <p:nvPr>
            <p:ph type="title" idx="0"/>
          </p:nvPr>
        </p:nvSpPr>
        <p:spPr/>
        <p:txBody>
          <a:bodyPr/>
          <a:lstStyle/>
          <a:p>
            <a:r>
              <a:rPr/>
              <a:t>R Script for histogram plot</a:t>
            </a:r>
          </a:p>
        </p:txBody>
      </p:sp>
      <p:grpSp>
        <p:nvGrpSpPr>
          <p:cNvPr id="2" name="grp2"/>
          <p:cNvGrpSpPr/>
          <p:nvPr/>
        </p:nvGrpSpPr>
        <p:grpSpPr>
          <a:xfrm>
            <a:off x="5183187" y="987425"/>
            <a:ext cx="6172200" cy="4873625"/>
            <a:chOff x="5183187" y="987425"/>
            <a:chExt cx="6172200" cy="4873625"/>
          </a:xfrm>
        </p:grpSpPr>
        <p:sp>
          <p:nvSpPr>
            <p:cNvPr id="4" name="tx4"/>
            <p:cNvSpPr/>
            <p:nvPr/>
          </p:nvSpPr>
          <p:spPr>
            <a:xfrm>
              <a:off x="7409003" y="1242187"/>
              <a:ext cx="2055849" cy="139700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32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320" b="true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Histogram of iris$Sepal.Width</a:t>
              </a:r>
            </a:p>
          </p:txBody>
        </p:sp>
        <p:sp>
          <p:nvSpPr>
            <p:cNvPr id="5" name="tx5"/>
            <p:cNvSpPr/>
            <p:nvPr/>
          </p:nvSpPr>
          <p:spPr>
            <a:xfrm>
              <a:off x="7972159" y="5514332"/>
              <a:ext cx="929537" cy="128785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iris$Sepal.Width</a:t>
              </a:r>
            </a:p>
          </p:txBody>
        </p:sp>
        <p:sp>
          <p:nvSpPr>
            <p:cNvPr id="6" name="tx6"/>
            <p:cNvSpPr/>
            <p:nvPr/>
          </p:nvSpPr>
          <p:spPr>
            <a:xfrm rot="-5400000">
              <a:off x="4980305" y="3283862"/>
              <a:ext cx="594407" cy="113109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Frequency</a:t>
              </a:r>
            </a:p>
          </p:txBody>
        </p:sp>
        <p:sp>
          <p:nvSpPr>
            <p:cNvPr id="7" name="pl7"/>
            <p:cNvSpPr/>
            <p:nvPr/>
          </p:nvSpPr>
          <p:spPr>
            <a:xfrm>
              <a:off x="6060616" y="5006086"/>
              <a:ext cx="3960518" cy="0"/>
            </a:xfrm>
            <a:custGeom>
              <a:avLst/>
              <a:pathLst>
                <a:path w="3960518" h="0">
                  <a:moveTo>
                    <a:pt x="0" y="0"/>
                  </a:moveTo>
                  <a:lnTo>
                    <a:pt x="3960518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8" name="pl8"/>
            <p:cNvSpPr/>
            <p:nvPr/>
          </p:nvSpPr>
          <p:spPr>
            <a:xfrm>
              <a:off x="6060616" y="5006086"/>
              <a:ext cx="0" cy="83820"/>
            </a:xfrm>
            <a:custGeom>
              <a:avLst/>
              <a:pathLst>
                <a:path w="0" h="83820">
                  <a:moveTo>
                    <a:pt x="0" y="0"/>
                  </a:moveTo>
                  <a:lnTo>
                    <a:pt x="0" y="8382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9" name="pl9"/>
            <p:cNvSpPr/>
            <p:nvPr/>
          </p:nvSpPr>
          <p:spPr>
            <a:xfrm>
              <a:off x="7050746" y="5006086"/>
              <a:ext cx="0" cy="83820"/>
            </a:xfrm>
            <a:custGeom>
              <a:avLst/>
              <a:pathLst>
                <a:path w="0" h="83820">
                  <a:moveTo>
                    <a:pt x="0" y="0"/>
                  </a:moveTo>
                  <a:lnTo>
                    <a:pt x="0" y="8382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" name="pl10"/>
            <p:cNvSpPr/>
            <p:nvPr/>
          </p:nvSpPr>
          <p:spPr>
            <a:xfrm>
              <a:off x="8040876" y="5006086"/>
              <a:ext cx="0" cy="83820"/>
            </a:xfrm>
            <a:custGeom>
              <a:avLst/>
              <a:pathLst>
                <a:path w="0" h="83820">
                  <a:moveTo>
                    <a:pt x="0" y="0"/>
                  </a:moveTo>
                  <a:lnTo>
                    <a:pt x="0" y="8382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1" name="pl11"/>
            <p:cNvSpPr/>
            <p:nvPr/>
          </p:nvSpPr>
          <p:spPr>
            <a:xfrm>
              <a:off x="9031005" y="5006086"/>
              <a:ext cx="0" cy="83820"/>
            </a:xfrm>
            <a:custGeom>
              <a:avLst/>
              <a:pathLst>
                <a:path w="0" h="83820">
                  <a:moveTo>
                    <a:pt x="0" y="0"/>
                  </a:moveTo>
                  <a:lnTo>
                    <a:pt x="0" y="8382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2" name="pl12"/>
            <p:cNvSpPr/>
            <p:nvPr/>
          </p:nvSpPr>
          <p:spPr>
            <a:xfrm>
              <a:off x="10021135" y="5006086"/>
              <a:ext cx="0" cy="83820"/>
            </a:xfrm>
            <a:custGeom>
              <a:avLst/>
              <a:pathLst>
                <a:path w="0" h="83820">
                  <a:moveTo>
                    <a:pt x="0" y="0"/>
                  </a:moveTo>
                  <a:lnTo>
                    <a:pt x="0" y="8382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3" name="tx13"/>
            <p:cNvSpPr/>
            <p:nvPr/>
          </p:nvSpPr>
          <p:spPr>
            <a:xfrm>
              <a:off x="5972178" y="5216953"/>
              <a:ext cx="176876" cy="90884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2.0</a:t>
              </a:r>
            </a:p>
          </p:txBody>
        </p:sp>
        <p:sp>
          <p:nvSpPr>
            <p:cNvPr id="14" name="tx14"/>
            <p:cNvSpPr/>
            <p:nvPr/>
          </p:nvSpPr>
          <p:spPr>
            <a:xfrm>
              <a:off x="6962308" y="5216953"/>
              <a:ext cx="176876" cy="90884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2.5</a:t>
              </a:r>
            </a:p>
          </p:txBody>
        </p:sp>
        <p:sp>
          <p:nvSpPr>
            <p:cNvPr id="15" name="tx15"/>
            <p:cNvSpPr/>
            <p:nvPr/>
          </p:nvSpPr>
          <p:spPr>
            <a:xfrm>
              <a:off x="7952438" y="5216953"/>
              <a:ext cx="176876" cy="90884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3.0</a:t>
              </a:r>
            </a:p>
          </p:txBody>
        </p:sp>
        <p:sp>
          <p:nvSpPr>
            <p:cNvPr id="16" name="tx16"/>
            <p:cNvSpPr/>
            <p:nvPr/>
          </p:nvSpPr>
          <p:spPr>
            <a:xfrm>
              <a:off x="8942567" y="5216953"/>
              <a:ext cx="176876" cy="90884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3.5</a:t>
              </a:r>
            </a:p>
          </p:txBody>
        </p:sp>
        <p:sp>
          <p:nvSpPr>
            <p:cNvPr id="17" name="tx17"/>
            <p:cNvSpPr/>
            <p:nvPr/>
          </p:nvSpPr>
          <p:spPr>
            <a:xfrm>
              <a:off x="9932697" y="5216953"/>
              <a:ext cx="176876" cy="90884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4.0</a:t>
              </a:r>
            </a:p>
          </p:txBody>
        </p:sp>
        <p:sp>
          <p:nvSpPr>
            <p:cNvPr id="18" name="pl18"/>
            <p:cNvSpPr/>
            <p:nvPr/>
          </p:nvSpPr>
          <p:spPr>
            <a:xfrm>
              <a:off x="5870511" y="1883814"/>
              <a:ext cx="0" cy="2998888"/>
            </a:xfrm>
            <a:custGeom>
              <a:avLst/>
              <a:pathLst>
                <a:path w="0" h="2998888">
                  <a:moveTo>
                    <a:pt x="0" y="2998888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9" name="pl19"/>
            <p:cNvSpPr/>
            <p:nvPr/>
          </p:nvSpPr>
          <p:spPr>
            <a:xfrm>
              <a:off x="5786691" y="4882703"/>
              <a:ext cx="83820" cy="0"/>
            </a:xfrm>
            <a:custGeom>
              <a:avLst/>
              <a:pathLst>
                <a:path w="83820" h="0">
                  <a:moveTo>
                    <a:pt x="8382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0" name="pl20"/>
            <p:cNvSpPr/>
            <p:nvPr/>
          </p:nvSpPr>
          <p:spPr>
            <a:xfrm>
              <a:off x="5786691" y="4454290"/>
              <a:ext cx="83820" cy="0"/>
            </a:xfrm>
            <a:custGeom>
              <a:avLst/>
              <a:pathLst>
                <a:path w="83820" h="0">
                  <a:moveTo>
                    <a:pt x="8382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1" name="pl21"/>
            <p:cNvSpPr/>
            <p:nvPr/>
          </p:nvSpPr>
          <p:spPr>
            <a:xfrm>
              <a:off x="5786691" y="4025877"/>
              <a:ext cx="83820" cy="0"/>
            </a:xfrm>
            <a:custGeom>
              <a:avLst/>
              <a:pathLst>
                <a:path w="83820" h="0">
                  <a:moveTo>
                    <a:pt x="8382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2" name="pl22"/>
            <p:cNvSpPr/>
            <p:nvPr/>
          </p:nvSpPr>
          <p:spPr>
            <a:xfrm>
              <a:off x="5786691" y="3597465"/>
              <a:ext cx="83820" cy="0"/>
            </a:xfrm>
            <a:custGeom>
              <a:avLst/>
              <a:pathLst>
                <a:path w="83820" h="0">
                  <a:moveTo>
                    <a:pt x="8382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3" name="pl23"/>
            <p:cNvSpPr/>
            <p:nvPr/>
          </p:nvSpPr>
          <p:spPr>
            <a:xfrm>
              <a:off x="5786691" y="3169052"/>
              <a:ext cx="83820" cy="0"/>
            </a:xfrm>
            <a:custGeom>
              <a:avLst/>
              <a:pathLst>
                <a:path w="83820" h="0">
                  <a:moveTo>
                    <a:pt x="8382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4" name="pl24"/>
            <p:cNvSpPr/>
            <p:nvPr/>
          </p:nvSpPr>
          <p:spPr>
            <a:xfrm>
              <a:off x="5786691" y="2740639"/>
              <a:ext cx="83820" cy="0"/>
            </a:xfrm>
            <a:custGeom>
              <a:avLst/>
              <a:pathLst>
                <a:path w="83820" h="0">
                  <a:moveTo>
                    <a:pt x="8382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5" name="pl25"/>
            <p:cNvSpPr/>
            <p:nvPr/>
          </p:nvSpPr>
          <p:spPr>
            <a:xfrm>
              <a:off x="5786691" y="2312227"/>
              <a:ext cx="83820" cy="0"/>
            </a:xfrm>
            <a:custGeom>
              <a:avLst/>
              <a:pathLst>
                <a:path w="83820" h="0">
                  <a:moveTo>
                    <a:pt x="8382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6" name="pl26"/>
            <p:cNvSpPr/>
            <p:nvPr/>
          </p:nvSpPr>
          <p:spPr>
            <a:xfrm>
              <a:off x="5786691" y="1883814"/>
              <a:ext cx="83820" cy="0"/>
            </a:xfrm>
            <a:custGeom>
              <a:avLst/>
              <a:pathLst>
                <a:path w="83820" h="0">
                  <a:moveTo>
                    <a:pt x="8382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7" name="tx27"/>
            <p:cNvSpPr/>
            <p:nvPr/>
          </p:nvSpPr>
          <p:spPr>
            <a:xfrm rot="-5400000">
              <a:off x="5588499" y="4837260"/>
              <a:ext cx="70804" cy="90884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0</a:t>
              </a:r>
            </a:p>
          </p:txBody>
        </p:sp>
        <p:sp>
          <p:nvSpPr>
            <p:cNvPr id="28" name="tx28"/>
            <p:cNvSpPr/>
            <p:nvPr/>
          </p:nvSpPr>
          <p:spPr>
            <a:xfrm rot="-5400000">
              <a:off x="5589094" y="4409443"/>
              <a:ext cx="70804" cy="89693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5</a:t>
              </a:r>
            </a:p>
          </p:txBody>
        </p:sp>
        <p:sp>
          <p:nvSpPr>
            <p:cNvPr id="29" name="tx29"/>
            <p:cNvSpPr/>
            <p:nvPr/>
          </p:nvSpPr>
          <p:spPr>
            <a:xfrm rot="-5400000">
              <a:off x="5553096" y="3980435"/>
              <a:ext cx="141609" cy="90884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10</a:t>
              </a:r>
            </a:p>
          </p:txBody>
        </p:sp>
        <p:sp>
          <p:nvSpPr>
            <p:cNvPr id="30" name="tx30"/>
            <p:cNvSpPr/>
            <p:nvPr/>
          </p:nvSpPr>
          <p:spPr>
            <a:xfrm rot="-5400000">
              <a:off x="5553394" y="3552320"/>
              <a:ext cx="141609" cy="90289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15</a:t>
              </a:r>
            </a:p>
          </p:txBody>
        </p:sp>
        <p:sp>
          <p:nvSpPr>
            <p:cNvPr id="31" name="tx31"/>
            <p:cNvSpPr/>
            <p:nvPr/>
          </p:nvSpPr>
          <p:spPr>
            <a:xfrm rot="-5400000">
              <a:off x="5553096" y="3123610"/>
              <a:ext cx="141609" cy="90884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20</a:t>
              </a:r>
            </a:p>
          </p:txBody>
        </p:sp>
        <p:sp>
          <p:nvSpPr>
            <p:cNvPr id="32" name="tx32"/>
            <p:cNvSpPr/>
            <p:nvPr/>
          </p:nvSpPr>
          <p:spPr>
            <a:xfrm rot="-5400000">
              <a:off x="5553096" y="2695197"/>
              <a:ext cx="141609" cy="90884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25</a:t>
              </a:r>
            </a:p>
          </p:txBody>
        </p:sp>
        <p:sp>
          <p:nvSpPr>
            <p:cNvPr id="33" name="tx33"/>
            <p:cNvSpPr/>
            <p:nvPr/>
          </p:nvSpPr>
          <p:spPr>
            <a:xfrm rot="-5400000">
              <a:off x="5553096" y="2266784"/>
              <a:ext cx="141609" cy="90884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30</a:t>
              </a:r>
            </a:p>
          </p:txBody>
        </p:sp>
        <p:sp>
          <p:nvSpPr>
            <p:cNvPr id="34" name="tx34"/>
            <p:cNvSpPr/>
            <p:nvPr/>
          </p:nvSpPr>
          <p:spPr>
            <a:xfrm rot="-5400000">
              <a:off x="5553096" y="1838372"/>
              <a:ext cx="141609" cy="90884"/>
            </a:xfrm>
            <a:prstGeom prst="rect">
              <a:avLst/>
            </a:prstGeom>
            <a:noFill/>
          </p:spPr>
          <p:txBody>
            <a:bodyPr wrap="none" lIns="0" tIns="0" rIns="0" bIns="0" anchor="ctr" anchorCtr="true"/>
            <a:lstStyle/>
            <a:p>
              <a:pPr marL="0" marR="0" indent="0" algn="l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Calibri"/>
                  <a:cs typeface="Calibri"/>
                </a:rPr>
                <a:t>35</a:t>
              </a:r>
            </a:p>
          </p:txBody>
        </p:sp>
        <p:sp>
          <p:nvSpPr>
            <p:cNvPr id="35" name="rc35"/>
            <p:cNvSpPr/>
            <p:nvPr/>
          </p:nvSpPr>
          <p:spPr>
            <a:xfrm>
              <a:off x="6060616" y="4539973"/>
              <a:ext cx="396051" cy="342730"/>
            </a:xfrm>
            <a:prstGeom prst="rect">
              <a:avLst/>
            </a:prstGeom>
            <a:solidFill>
              <a:srgbClr val="0000FF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36" name="rc36"/>
            <p:cNvSpPr/>
            <p:nvPr/>
          </p:nvSpPr>
          <p:spPr>
            <a:xfrm>
              <a:off x="6456668" y="4282925"/>
              <a:ext cx="396051" cy="599777"/>
            </a:xfrm>
            <a:prstGeom prst="rect">
              <a:avLst/>
            </a:prstGeom>
            <a:solidFill>
              <a:srgbClr val="0000FF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37" name="rc37"/>
            <p:cNvSpPr/>
            <p:nvPr/>
          </p:nvSpPr>
          <p:spPr>
            <a:xfrm>
              <a:off x="6852720" y="3768830"/>
              <a:ext cx="396051" cy="1113872"/>
            </a:xfrm>
            <a:prstGeom prst="rect">
              <a:avLst/>
            </a:prstGeom>
            <a:solidFill>
              <a:srgbClr val="0000FF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38" name="rc38"/>
            <p:cNvSpPr/>
            <p:nvPr/>
          </p:nvSpPr>
          <p:spPr>
            <a:xfrm>
              <a:off x="7248772" y="2912004"/>
              <a:ext cx="396051" cy="1970698"/>
            </a:xfrm>
            <a:prstGeom prst="rect">
              <a:avLst/>
            </a:prstGeom>
            <a:solidFill>
              <a:srgbClr val="0000FF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39" name="rc39"/>
            <p:cNvSpPr/>
            <p:nvPr/>
          </p:nvSpPr>
          <p:spPr>
            <a:xfrm>
              <a:off x="7644824" y="1798131"/>
              <a:ext cx="396051" cy="3084571"/>
            </a:xfrm>
            <a:prstGeom prst="rect">
              <a:avLst/>
            </a:prstGeom>
            <a:solidFill>
              <a:srgbClr val="0000FF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0" name="rc40"/>
            <p:cNvSpPr/>
            <p:nvPr/>
          </p:nvSpPr>
          <p:spPr>
            <a:xfrm>
              <a:off x="8040876" y="2826322"/>
              <a:ext cx="396051" cy="2056380"/>
            </a:xfrm>
            <a:prstGeom prst="rect">
              <a:avLst/>
            </a:prstGeom>
            <a:solidFill>
              <a:srgbClr val="0000FF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1" name="rc41"/>
            <p:cNvSpPr/>
            <p:nvPr/>
          </p:nvSpPr>
          <p:spPr>
            <a:xfrm>
              <a:off x="8436928" y="3340417"/>
              <a:ext cx="396051" cy="1542285"/>
            </a:xfrm>
            <a:prstGeom prst="rect">
              <a:avLst/>
            </a:prstGeom>
            <a:solidFill>
              <a:srgbClr val="0000FF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2" name="rc42"/>
            <p:cNvSpPr/>
            <p:nvPr/>
          </p:nvSpPr>
          <p:spPr>
            <a:xfrm>
              <a:off x="8832979" y="4025877"/>
              <a:ext cx="396051" cy="856825"/>
            </a:xfrm>
            <a:prstGeom prst="rect">
              <a:avLst/>
            </a:prstGeom>
            <a:solidFill>
              <a:srgbClr val="0000FF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3" name="rc43"/>
            <p:cNvSpPr/>
            <p:nvPr/>
          </p:nvSpPr>
          <p:spPr>
            <a:xfrm>
              <a:off x="9229031" y="4111560"/>
              <a:ext cx="396051" cy="771142"/>
            </a:xfrm>
            <a:prstGeom prst="rect">
              <a:avLst/>
            </a:prstGeom>
            <a:solidFill>
              <a:srgbClr val="0000FF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4" name="rc44"/>
            <p:cNvSpPr/>
            <p:nvPr/>
          </p:nvSpPr>
          <p:spPr>
            <a:xfrm>
              <a:off x="9625083" y="4625655"/>
              <a:ext cx="396051" cy="257047"/>
            </a:xfrm>
            <a:prstGeom prst="rect">
              <a:avLst/>
            </a:prstGeom>
            <a:solidFill>
              <a:srgbClr val="0000FF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5" name="rc45"/>
            <p:cNvSpPr/>
            <p:nvPr/>
          </p:nvSpPr>
          <p:spPr>
            <a:xfrm>
              <a:off x="10021135" y="4711338"/>
              <a:ext cx="396051" cy="171365"/>
            </a:xfrm>
            <a:prstGeom prst="rect">
              <a:avLst/>
            </a:prstGeom>
            <a:solidFill>
              <a:srgbClr val="0000FF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6" name="rc46"/>
            <p:cNvSpPr/>
            <p:nvPr/>
          </p:nvSpPr>
          <p:spPr>
            <a:xfrm>
              <a:off x="10417187" y="4797020"/>
              <a:ext cx="396051" cy="85682"/>
            </a:xfrm>
            <a:prstGeom prst="rect">
              <a:avLst/>
            </a:prstGeom>
            <a:solidFill>
              <a:srgbClr val="0000FF">
                <a:alpha val="100000"/>
              </a:srgbClr>
            </a:solidFill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</p:grpSp>
      <p:sp>
        <p:nvSpPr>
          <p:cNvPr id="4" name="Espace réservé du texte 3"/>
          <p:cNvSpPr>
            <a:spLocks noGrp="true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/>
          <a:p>
            <a:pPr marL="12700" marR="12700" indent="0" algn="l">
              <a:spcBef>
                <a:spcPts val="100"/>
              </a:spcBef>
              <a:spcAft>
                <a:spcPts val="100"/>
              </a:spcAft>
              <a:buNone/>
            </a:pP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/>
            </a:r>
            <a:r>
              <a:rPr sz="1100">
                <a:solidFill>
                  <a:srgbClr val="0000FF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data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iris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)</a:t>
            </a:r>
          </a:p>
          <a:p>
            <a:pPr marL="12700" marR="12700" indent="0" algn="l">
              <a:spcBef>
                <a:spcPts val="100"/>
              </a:spcBef>
              <a:spcAft>
                <a:spcPts val="100"/>
              </a:spcAft>
              <a:buNone/>
            </a:pP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/>
            </a:r>
            <a:r>
              <a:rPr sz="1100">
                <a:solidFill>
                  <a:srgbClr val="0000FF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hist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iris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$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Sepal.Width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,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100">
                <a:solidFill>
                  <a:srgbClr val="666666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col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100">
                <a:solidFill>
                  <a:srgbClr val="666666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=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100">
                <a:solidFill>
                  <a:srgbClr val="0000FF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4</a:t>
            </a:r>
            <a:r>
              <a:rPr sz="110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)</a:t>
            </a:r>
          </a:p>
        </p:txBody>
      </p:sp>
    </p:spTree>
  </p:cSld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:Properties xmlns:properties="http://schemas.openxmlformats.org/officeDocument/2006/extended-properties" xmlns:vt="http://schemas.openxmlformats.org/officeDocument/2006/docPropsVTypes">
  <properties:Words>0</properties:Words>
  <properties:PresentationFormat>Grand écran</properties:PresentationFormat>
  <properties:Paragraphs>0</properties:Paragraphs>
  <properties:Slides>0</properties:Slides>
  <properties:Notes>0</properties:Notes>
  <properties:TotalTime>8</properties:TotalTime>
  <properties:HiddenSlides>0</properties:HiddenSlides>
  <properties:MMClips>0</properties:MMClips>
  <properties:ScaleCrop>false</properties:ScaleCrop>
  <properties:HeadingPairs>
    <vt:vector baseType="variant" size="6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0</vt:i4>
      </vt:variant>
    </vt:vector>
  </properties:HeadingPairs>
  <properties:TitlesOfParts>
    <vt:vector baseType="lpstr" size="4">
      <vt:lpstr>Arial</vt:lpstr>
      <vt:lpstr>Calibri</vt:lpstr>
      <vt:lpstr>Calibri Light</vt:lpstr>
      <vt:lpstr>Thème Office</vt:lpstr>
    </vt:vector>
  </properties:TitlesOfParts>
  <properties:LinksUpToDate>false</properties:LinksUpToDate>
  <properties:SharedDoc>false</properties:SharedDoc>
  <properties:HyperlinksChanged>false</properties:HyperlinksChanged>
  <properties:Application>docx4j</properties:Application>
  <properties:AppVersion>3.0</properties:AppVersion>
</properties:Properties>
</file>

<file path=docProps/core.xml><?xml version="1.0" encoding="utf-8"?>
<cp:coreProperties xmlns:cp="http://schemas.openxmlformats.org/package/2006/metadata/core-properties" xmlns:dcterms="http://purl.org/dc/terms/" xmlns:dc="http://purl.org/dc/elements/1.1/">
  <dcterms:created xmlns:xsi="http://www.w3.org/2001/XMLSchema-instance" xsi:type="dcterms:W3CDTF">2013-11-21T15:46:01Z</dcterms:created>
  <dc:creator>David Gohel</dc:creator>
  <cp:lastModifiedBy>docx4j</cp:lastModifiedBy>
  <dcterms:modified xmlns:xsi="http://www.w3.org/2001/XMLSchema-instance" xsi:type="dcterms:W3CDTF">2013-12-07T17:11:00Z</dcterms:modified>
  <cp:revision>9</cp:revision>
  <dc:title>Présentation PowerPoint</dc:title>
</cp:coreProperties>
</file>